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2"/>
  </p:sldMasterIdLst>
  <p:notesMasterIdLst>
    <p:notesMasterId r:id="rId67"/>
  </p:notesMasterIdLst>
  <p:handoutMasterIdLst>
    <p:handoutMasterId r:id="rId68"/>
  </p:handoutMasterIdLst>
  <p:sldIdLst>
    <p:sldId id="394" r:id="rId3"/>
    <p:sldId id="537" r:id="rId4"/>
    <p:sldId id="538" r:id="rId5"/>
    <p:sldId id="539" r:id="rId6"/>
    <p:sldId id="540" r:id="rId7"/>
    <p:sldId id="541" r:id="rId8"/>
    <p:sldId id="542" r:id="rId9"/>
    <p:sldId id="543" r:id="rId10"/>
    <p:sldId id="544" r:id="rId11"/>
    <p:sldId id="545" r:id="rId12"/>
    <p:sldId id="549" r:id="rId13"/>
    <p:sldId id="551" r:id="rId14"/>
    <p:sldId id="552" r:id="rId15"/>
    <p:sldId id="553" r:id="rId16"/>
    <p:sldId id="554" r:id="rId17"/>
    <p:sldId id="593" r:id="rId18"/>
    <p:sldId id="580" r:id="rId19"/>
    <p:sldId id="581" r:id="rId20"/>
    <p:sldId id="583" r:id="rId21"/>
    <p:sldId id="584" r:id="rId22"/>
    <p:sldId id="585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55" r:id="rId31"/>
    <p:sldId id="556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65" r:id="rId40"/>
    <p:sldId id="566" r:id="rId41"/>
    <p:sldId id="567" r:id="rId42"/>
    <p:sldId id="568" r:id="rId43"/>
    <p:sldId id="569" r:id="rId44"/>
    <p:sldId id="571" r:id="rId45"/>
    <p:sldId id="572" r:id="rId46"/>
    <p:sldId id="573" r:id="rId47"/>
    <p:sldId id="574" r:id="rId48"/>
    <p:sldId id="575" r:id="rId49"/>
    <p:sldId id="577" r:id="rId50"/>
    <p:sldId id="594" r:id="rId51"/>
    <p:sldId id="595" r:id="rId52"/>
    <p:sldId id="596" r:id="rId53"/>
    <p:sldId id="597" r:id="rId54"/>
    <p:sldId id="598" r:id="rId55"/>
    <p:sldId id="599" r:id="rId56"/>
    <p:sldId id="600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8" r:id="rId65"/>
    <p:sldId id="609" r:id="rId6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0" autoAdjust="0"/>
    <p:restoredTop sz="86446" autoAdjust="0"/>
  </p:normalViewPr>
  <p:slideViewPr>
    <p:cSldViewPr>
      <p:cViewPr varScale="1">
        <p:scale>
          <a:sx n="87" d="100"/>
          <a:sy n="87" d="100"/>
        </p:scale>
        <p:origin x="355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09-Mar-21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46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15C1AF3-933B-46CA-8B3C-9D97680E985F}" type="datetime1">
              <a:rPr lang="en-US"/>
              <a:pPr/>
              <a:t>09-Mar-21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7145C-3D81-436B-871A-85BB8F85E4BF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7469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9DB4C4-CF32-4C6A-8CF3-B02A9172EABB}" type="datetime1">
              <a:rPr lang="en-US"/>
              <a:pPr/>
              <a:t>09-Mar-21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DB0BBF-6CA1-4F35-BA57-8DCBA883874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2440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8D42770-BFE7-467F-8173-7F83C3643229}" type="datetime1">
              <a:rPr lang="en-US"/>
              <a:pPr/>
              <a:t>09-Mar-21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00C887-43AC-4C89-A2A0-D4BC7F503E50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164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7BD2647-EA21-4F28-9C71-F48527E14E41}" type="datetime1">
              <a:rPr lang="en-US"/>
              <a:pPr/>
              <a:t>09-Mar-21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D66794-8F89-4646-B8FB-E35CED09F17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1365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A9E1B78-090C-4495-A544-564762F64356}" type="datetime1">
              <a:rPr lang="en-US"/>
              <a:pPr/>
              <a:t>09-Mar-21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6F2B4-97D4-4CEE-8328-A539E3E74013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316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96CDB1-C31A-4F5B-A5DB-91AEE2A2E256}" type="datetime1">
              <a:rPr lang="en-US"/>
              <a:pPr/>
              <a:t>09-Mar-21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B28F2-481B-47F7-99A6-BAFE46133C82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642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40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08500" y="596900"/>
            <a:ext cx="7939665" cy="1358900"/>
          </a:xfrm>
          <a:prstGeom prst="rect">
            <a:avLst/>
          </a:prstGeom>
        </p:spPr>
        <p:txBody>
          <a:bodyPr/>
          <a:lstStyle>
            <a:lvl1pPr algn="r">
              <a:defRPr sz="3599" b="1">
                <a:solidFill>
                  <a:srgbClr val="FFFFFF"/>
                </a:solidFill>
              </a:defRPr>
            </a:lvl1pPr>
          </a:lstStyle>
          <a:p>
            <a:r>
              <a:rPr lang="vi-VN" dirty="0"/>
              <a:t>HEADLINE</a:t>
            </a:r>
            <a:br>
              <a:rPr lang="vi-VN" dirty="0"/>
            </a:br>
            <a:r>
              <a:rPr lang="vi-VN" dirty="0"/>
              <a:t>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08500" y="2070100"/>
            <a:ext cx="7939665" cy="812800"/>
          </a:xfrm>
        </p:spPr>
        <p:txBody>
          <a:bodyPr>
            <a:normAutofit/>
          </a:bodyPr>
          <a:lstStyle>
            <a:lvl1pPr marL="0" indent="0" algn="r">
              <a:buNone/>
              <a:defRPr sz="1999" b="1">
                <a:solidFill>
                  <a:srgbClr val="F06E28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dirty="0"/>
              <a:t>Full name</a:t>
            </a:r>
          </a:p>
          <a:p>
            <a:r>
              <a:rPr lang="vi-VN" dirty="0"/>
              <a:t>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00" y="596900"/>
            <a:ext cx="271709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3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rgbClr val="F06E28"/>
                </a:solidFill>
              </a:defRPr>
            </a:lvl1pPr>
            <a:lvl2pPr>
              <a:defRPr>
                <a:solidFill>
                  <a:srgbClr val="2E3791"/>
                </a:solidFill>
              </a:defRPr>
            </a:lvl2pPr>
            <a:lvl3pPr>
              <a:defRPr>
                <a:solidFill>
                  <a:srgbClr val="2E3791"/>
                </a:solidFill>
              </a:defRPr>
            </a:lvl3pPr>
            <a:lvl4pPr>
              <a:defRPr>
                <a:solidFill>
                  <a:srgbClr val="2E3791"/>
                </a:solidFill>
              </a:defRPr>
            </a:lvl4pPr>
            <a:lvl5pPr>
              <a:defRPr>
                <a:solidFill>
                  <a:srgbClr val="2E3791"/>
                </a:solidFill>
              </a:defRPr>
            </a:lvl5pPr>
          </a:lstStyle>
          <a:p>
            <a:pPr lvl="0"/>
            <a:r>
              <a:rPr lang="vi-VN" dirty="0"/>
              <a:t>Heading 1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vi-VN" dirty="0"/>
              <a:t>ub heading</a:t>
            </a:r>
            <a:endParaRPr lang="en-US" dirty="0"/>
          </a:p>
          <a:p>
            <a:pPr lvl="2"/>
            <a:r>
              <a:rPr lang="vi-VN" dirty="0"/>
              <a:t>Content</a:t>
            </a:r>
            <a:endParaRPr lang="en-US" dirty="0"/>
          </a:p>
          <a:p>
            <a:pPr lvl="3"/>
            <a:r>
              <a:rPr lang="vi-VN" dirty="0"/>
              <a:t>Sub</a:t>
            </a:r>
            <a:endParaRPr lang="en-US" dirty="0"/>
          </a:p>
          <a:p>
            <a:pPr lvl="4"/>
            <a:r>
              <a:rPr lang="vi-VN" dirty="0"/>
              <a:t>Sub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3534F68-EC21-4073-85E9-EA41DD2F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012" y="136523"/>
            <a:ext cx="8749372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20345-D84D-4C96-BDBE-3E51EF5A71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6572" y="21771"/>
            <a:ext cx="2143125" cy="111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2835" y="2908300"/>
            <a:ext cx="10616551" cy="1362075"/>
          </a:xfrm>
          <a:prstGeom prst="rect">
            <a:avLst/>
          </a:prstGeom>
        </p:spPr>
        <p:txBody>
          <a:bodyPr anchor="t"/>
          <a:lstStyle>
            <a:lvl1pPr algn="r">
              <a:defRPr sz="3999" b="1" cap="all">
                <a:solidFill>
                  <a:srgbClr val="2E3791"/>
                </a:solidFill>
              </a:defRPr>
            </a:lvl1pPr>
          </a:lstStyle>
          <a:p>
            <a:r>
              <a:rPr lang="vi-VN" dirty="0"/>
              <a:t>HEADLINE</a:t>
            </a:r>
            <a:br>
              <a:rPr lang="vi-VN" dirty="0"/>
            </a:br>
            <a:r>
              <a:rPr lang="vi-VN" dirty="0"/>
              <a:t>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835" y="4270379"/>
            <a:ext cx="10616551" cy="1500187"/>
          </a:xfrm>
        </p:spPr>
        <p:txBody>
          <a:bodyPr anchor="b"/>
          <a:lstStyle>
            <a:lvl1pPr marL="0" indent="0" algn="r">
              <a:buNone/>
              <a:defRPr sz="1999" b="1">
                <a:solidFill>
                  <a:srgbClr val="F06E28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dirty="0"/>
              <a:t>Project name</a:t>
            </a:r>
          </a:p>
          <a:p>
            <a:pPr lvl="0"/>
            <a:r>
              <a:rPr lang="vi-VN" dirty="0"/>
              <a:t>Full name</a:t>
            </a:r>
          </a:p>
          <a:p>
            <a:pPr lvl="0"/>
            <a:r>
              <a:rPr lang="vi-V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47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4"/>
            <a:ext cx="5383398" cy="4525963"/>
          </a:xfrm>
        </p:spPr>
        <p:txBody>
          <a:bodyPr/>
          <a:lstStyle>
            <a:lvl1pPr>
              <a:defRPr sz="2799">
                <a:solidFill>
                  <a:srgbClr val="2E3791"/>
                </a:solidFill>
              </a:defRPr>
            </a:lvl1pPr>
            <a:lvl2pPr>
              <a:defRPr sz="2399">
                <a:solidFill>
                  <a:srgbClr val="2E3791"/>
                </a:solidFill>
              </a:defRPr>
            </a:lvl2pPr>
            <a:lvl3pPr>
              <a:defRPr sz="1999">
                <a:solidFill>
                  <a:srgbClr val="2E3791"/>
                </a:solidFill>
              </a:defRPr>
            </a:lvl3pPr>
            <a:lvl4pPr>
              <a:defRPr sz="1799">
                <a:solidFill>
                  <a:srgbClr val="2E3791"/>
                </a:solidFill>
              </a:defRPr>
            </a:lvl4pPr>
            <a:lvl5pPr>
              <a:defRPr sz="1799">
                <a:solidFill>
                  <a:srgbClr val="2E379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4"/>
            <a:ext cx="5383398" cy="4525963"/>
          </a:xfrm>
        </p:spPr>
        <p:txBody>
          <a:bodyPr/>
          <a:lstStyle>
            <a:lvl1pPr>
              <a:defRPr sz="2799">
                <a:solidFill>
                  <a:srgbClr val="2E3791"/>
                </a:solidFill>
              </a:defRPr>
            </a:lvl1pPr>
            <a:lvl2pPr>
              <a:defRPr sz="2399">
                <a:solidFill>
                  <a:srgbClr val="2E3791"/>
                </a:solidFill>
              </a:defRPr>
            </a:lvl2pPr>
            <a:lvl3pPr>
              <a:defRPr sz="1999">
                <a:solidFill>
                  <a:srgbClr val="2E3791"/>
                </a:solidFill>
              </a:defRPr>
            </a:lvl3pPr>
            <a:lvl4pPr>
              <a:defRPr sz="1799">
                <a:solidFill>
                  <a:srgbClr val="2E3791"/>
                </a:solidFill>
              </a:defRPr>
            </a:lvl4pPr>
            <a:lvl5pPr>
              <a:defRPr sz="1799">
                <a:solidFill>
                  <a:srgbClr val="2E379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077484" y="6496054"/>
            <a:ext cx="253933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0F45A8-6B72-4351-9373-B56B42FEC9F1}" type="datetime1">
              <a:rPr lang="en-US" smtClean="0"/>
              <a:t>09-Mar-21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496054"/>
            <a:ext cx="2844059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A6524D7-D26E-47CD-9B07-E8DE9EE5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012" y="136523"/>
            <a:ext cx="8749372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82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77484" y="6496054"/>
            <a:ext cx="253933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0F45A8-6B72-4351-9373-B56B42FEC9F1}" type="datetime1">
              <a:rPr lang="en-US" smtClean="0"/>
              <a:t>09-Mar-21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496054"/>
            <a:ext cx="2844059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214D299-8C3D-4910-B06F-D17DD07D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012" y="136523"/>
            <a:ext cx="8749372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5325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7076290" y="2870200"/>
            <a:ext cx="5112535" cy="3987800"/>
          </a:xfrm>
        </p:spPr>
        <p:txBody>
          <a:bodyPr/>
          <a:lstStyle>
            <a:lvl1pPr marL="0" indent="0">
              <a:buNone/>
              <a:defRPr sz="3199">
                <a:solidFill>
                  <a:srgbClr val="2E379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2835" y="4406900"/>
            <a:ext cx="5385513" cy="1930400"/>
          </a:xfrm>
          <a:prstGeom prst="rect">
            <a:avLst/>
          </a:prstGeom>
        </p:spPr>
        <p:txBody>
          <a:bodyPr anchor="t"/>
          <a:lstStyle>
            <a:lvl1pPr algn="r">
              <a:defRPr sz="2799" b="1" cap="all">
                <a:solidFill>
                  <a:srgbClr val="2E379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962835" y="2906717"/>
            <a:ext cx="5385513" cy="1258887"/>
          </a:xfrm>
        </p:spPr>
        <p:txBody>
          <a:bodyPr anchor="b"/>
          <a:lstStyle>
            <a:lvl1pPr marL="0" indent="0" algn="r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27564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2835" y="2908300"/>
            <a:ext cx="10616551" cy="1362075"/>
          </a:xfrm>
          <a:prstGeom prst="rect">
            <a:avLst/>
          </a:prstGeom>
        </p:spPr>
        <p:txBody>
          <a:bodyPr anchor="ctr"/>
          <a:lstStyle>
            <a:lvl1pPr algn="r">
              <a:defRPr sz="3999" b="1" cap="all">
                <a:solidFill>
                  <a:srgbClr val="2E3791"/>
                </a:solidFill>
              </a:defRPr>
            </a:lvl1pPr>
          </a:lstStyle>
          <a:p>
            <a:r>
              <a:rPr lang="vi-VN" dirty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835" y="4270379"/>
            <a:ext cx="10616551" cy="1500187"/>
          </a:xfrm>
        </p:spPr>
        <p:txBody>
          <a:bodyPr anchor="ctr"/>
          <a:lstStyle>
            <a:lvl1pPr marL="0" indent="0" algn="r">
              <a:buNone/>
              <a:defRPr sz="1999" b="1">
                <a:solidFill>
                  <a:srgbClr val="F06E28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dirty="0"/>
              <a:t>Project name</a:t>
            </a:r>
          </a:p>
          <a:p>
            <a:pPr lvl="0"/>
            <a:r>
              <a:rPr lang="vi-VN" dirty="0"/>
              <a:t>Full name</a:t>
            </a:r>
          </a:p>
          <a:p>
            <a:pPr lvl="0"/>
            <a:r>
              <a:rPr lang="vi-V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7048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5C8E18-FD91-4D75-8065-D52E1EC6A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4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4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09-Mar-21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4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4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8FBC8A9-B1E7-4609-986F-DAC223BD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012" y="136523"/>
            <a:ext cx="8749372" cy="101460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22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hf hdr="0" ftr="0" dt="0"/>
  <p:txStyles>
    <p:titleStyle>
      <a:lvl1pPr algn="l" defTabSz="457063" rtl="0" eaLnBrk="1" latinLnBrk="0" hangingPunct="1">
        <a:spcBef>
          <a:spcPct val="0"/>
        </a:spcBef>
        <a:buNone/>
        <a:defRPr sz="2799" kern="1200">
          <a:solidFill>
            <a:srgbClr val="2E3791"/>
          </a:solidFill>
          <a:latin typeface="+mj-lt"/>
          <a:ea typeface="+mj-ea"/>
          <a:cs typeface="+mj-cs"/>
        </a:defRPr>
      </a:lvl1pPr>
    </p:titleStyle>
    <p:bodyStyle>
      <a:lvl1pPr marL="342797" indent="-342797" algn="l" defTabSz="457063" rtl="0" eaLnBrk="1" latinLnBrk="0" hangingPunct="1">
        <a:spcBef>
          <a:spcPct val="20000"/>
        </a:spcBef>
        <a:buFont typeface="Arial"/>
        <a:buChar char="•"/>
        <a:defRPr sz="3199" kern="1200">
          <a:solidFill>
            <a:srgbClr val="2E3791"/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buFont typeface="Arial"/>
        <a:buChar char="–"/>
        <a:defRPr sz="2799" kern="1200">
          <a:solidFill>
            <a:srgbClr val="2E3791"/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ct val="20000"/>
        </a:spcBef>
        <a:buFont typeface="Arial"/>
        <a:buChar char="•"/>
        <a:defRPr sz="2399" kern="1200">
          <a:solidFill>
            <a:srgbClr val="2E3791"/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ct val="20000"/>
        </a:spcBef>
        <a:buFont typeface="Arial"/>
        <a:buChar char="–"/>
        <a:defRPr sz="1999" kern="1200">
          <a:solidFill>
            <a:srgbClr val="2E3791"/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ct val="20000"/>
        </a:spcBef>
        <a:buFont typeface="Arial"/>
        <a:buChar char="»"/>
        <a:defRPr sz="1999" kern="1200">
          <a:solidFill>
            <a:srgbClr val="2E3791"/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server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Software Engineering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Requirements Specification </a:t>
            </a:r>
            <a:r>
              <a:rPr lang="en-US" b="1" dirty="0">
                <a:solidFill>
                  <a:schemeClr val="accent4"/>
                </a:solidFill>
              </a:rPr>
              <a:t>(SRS) </a:t>
            </a:r>
            <a:r>
              <a:rPr lang="en-US" dirty="0"/>
              <a:t>is a formal requirements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SRS describes in details: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 requirements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Business processes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Actors and use-cases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Non-functional requirements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performance, scalability, hardware,</a:t>
            </a:r>
            <a:br>
              <a:rPr lang="en-US" dirty="0"/>
            </a:br>
            <a:r>
              <a:rPr lang="en-US" dirty="0"/>
              <a:t>integrations, constraints, security, etc.</a:t>
            </a:r>
          </a:p>
        </p:txBody>
      </p:sp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Requirements Specification (SRS)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 descr="http://www.freestylesource.com/wp-content/uploads/2013/01/Icon-Document03-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02" y="2289197"/>
            <a:ext cx="3484820" cy="36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567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It is always hard to describe and document the requirements in comprehensive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requirements save time and money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 always change during the project</a:t>
            </a:r>
            <a:r>
              <a:rPr lang="en-US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requirements reduces the changes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 prototypes </a:t>
            </a:r>
            <a:r>
              <a:rPr lang="en-US" dirty="0"/>
              <a:t>significantly reduce changes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Software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405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Software Architecture and Software Design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C317B-CCC7-45F8-A66E-7106315E9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511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design </a:t>
            </a:r>
            <a:r>
              <a:rPr lang="en-US" dirty="0"/>
              <a:t>is a technical description (blueprints) about how the system will implement the requirements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system architecture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How the system will be decomposed into subsystems (modules)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Responsibilities of each module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Interaction between the modules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Platforms and technologies</a:t>
            </a:r>
            <a:endParaRPr lang="bg-BG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Architecture and Software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0178" name="Picture 2" descr="http://digac.com/images/design-1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8732" y="4191000"/>
            <a:ext cx="1815880" cy="2113316"/>
          </a:xfrm>
          <a:prstGeom prst="roundRect">
            <a:avLst>
              <a:gd name="adj" fmla="val 917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3580522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Architecture Diagram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8431" y="1295400"/>
            <a:ext cx="6011962" cy="5128608"/>
          </a:xfrm>
          <a:prstGeom prst="roundRect">
            <a:avLst>
              <a:gd name="adj" fmla="val 2513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18225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Architecture Diagram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6802" name="Picture 2" descr="C:\Trash\Docs\Architecture\Business-Client-Web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8" t="-1497" r="-1178" b="-1497"/>
          <a:stretch>
            <a:fillRect/>
          </a:stretch>
        </p:blipFill>
        <p:spPr bwMode="auto">
          <a:xfrm>
            <a:off x="2663158" y="1295402"/>
            <a:ext cx="6862511" cy="5177027"/>
          </a:xfrm>
          <a:prstGeom prst="roundRect">
            <a:avLst>
              <a:gd name="adj" fmla="val 4046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3653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F8D2-5398-4850-B9BB-6A595DC3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Client-Server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DB28099-27A1-4485-88D9-2F5916F7A1C7}"/>
              </a:ext>
            </a:extLst>
          </p:cNvPr>
          <p:cNvSpPr/>
          <p:nvPr/>
        </p:nvSpPr>
        <p:spPr>
          <a:xfrm>
            <a:off x="4151312" y="3657600"/>
            <a:ext cx="3886200" cy="3010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18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AACC2-F1D2-4B7A-A6EE-AF886F73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client-server model consists of:</a:t>
            </a:r>
          </a:p>
          <a:p>
            <a:r>
              <a:rPr lang="en-US" dirty="0"/>
              <a:t>Server – a single machine / application that  provides services to multiple clients</a:t>
            </a:r>
          </a:p>
          <a:p>
            <a:r>
              <a:rPr lang="en-US" dirty="0"/>
              <a:t>Could be IIS based Web server</a:t>
            </a:r>
          </a:p>
          <a:p>
            <a:r>
              <a:rPr lang="en-US" dirty="0"/>
              <a:t>Could be WCF based service</a:t>
            </a:r>
          </a:p>
          <a:p>
            <a:r>
              <a:rPr lang="en-US" dirty="0"/>
              <a:t>Could be a services in the cloud</a:t>
            </a:r>
          </a:p>
          <a:p>
            <a:r>
              <a:rPr lang="en-US" dirty="0"/>
              <a:t>Clients –software applications that provide UI  (front-end) to access the services at the server</a:t>
            </a:r>
          </a:p>
          <a:p>
            <a:r>
              <a:rPr lang="en-US" dirty="0"/>
              <a:t>Could be WPF, HTML5, Silverlight, ASP.NET, …</a:t>
            </a:r>
          </a:p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/>
              <a:t>Client-Server</a:t>
            </a:r>
            <a:r>
              <a:rPr spc="-380" dirty="0"/>
              <a:t> </a:t>
            </a:r>
            <a:r>
              <a:rPr spc="-195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28592" y="6604251"/>
            <a:ext cx="21082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17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3235325">
              <a:spcBef>
                <a:spcPts val="100"/>
              </a:spcBef>
            </a:pPr>
            <a:r>
              <a:rPr spc="-185" dirty="0"/>
              <a:t>The </a:t>
            </a:r>
            <a:r>
              <a:rPr spc="-165" dirty="0"/>
              <a:t>Client-Server</a:t>
            </a:r>
            <a:r>
              <a:rPr spc="-615" dirty="0"/>
              <a:t> </a:t>
            </a:r>
            <a:r>
              <a:rPr spc="-5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09975" y="1968183"/>
            <a:ext cx="4134485" cy="3429635"/>
            <a:chOff x="2087562" y="1968182"/>
            <a:chExt cx="4134485" cy="3429635"/>
          </a:xfrm>
        </p:grpSpPr>
        <p:sp>
          <p:nvSpPr>
            <p:cNvPr id="4" name="object 4"/>
            <p:cNvSpPr/>
            <p:nvPr/>
          </p:nvSpPr>
          <p:spPr>
            <a:xfrm>
              <a:off x="2208529" y="3856990"/>
              <a:ext cx="4000500" cy="1527810"/>
            </a:xfrm>
            <a:custGeom>
              <a:avLst/>
              <a:gdLst/>
              <a:ahLst/>
              <a:cxnLst/>
              <a:rect l="l" t="t" r="r" b="b"/>
              <a:pathLst>
                <a:path w="4000500" h="1527810">
                  <a:moveTo>
                    <a:pt x="0" y="0"/>
                  </a:moveTo>
                  <a:lnTo>
                    <a:pt x="4000500" y="152781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100579" y="3844290"/>
              <a:ext cx="4000500" cy="1527810"/>
            </a:xfrm>
            <a:custGeom>
              <a:avLst/>
              <a:gdLst/>
              <a:ahLst/>
              <a:cxnLst/>
              <a:rect l="l" t="t" r="r" b="b"/>
              <a:pathLst>
                <a:path w="4000500" h="1527810">
                  <a:moveTo>
                    <a:pt x="0" y="0"/>
                  </a:moveTo>
                  <a:lnTo>
                    <a:pt x="4000500" y="1527810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32050" y="3441700"/>
              <a:ext cx="3776979" cy="262890"/>
            </a:xfrm>
            <a:custGeom>
              <a:avLst/>
              <a:gdLst/>
              <a:ahLst/>
              <a:cxnLst/>
              <a:rect l="l" t="t" r="r" b="b"/>
              <a:pathLst>
                <a:path w="3776979" h="262889">
                  <a:moveTo>
                    <a:pt x="0" y="0"/>
                  </a:moveTo>
                  <a:lnTo>
                    <a:pt x="3776979" y="262889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324100" y="3429000"/>
              <a:ext cx="3776979" cy="262890"/>
            </a:xfrm>
            <a:custGeom>
              <a:avLst/>
              <a:gdLst/>
              <a:ahLst/>
              <a:cxnLst/>
              <a:rect l="l" t="t" r="r" b="b"/>
              <a:pathLst>
                <a:path w="3776979" h="262889">
                  <a:moveTo>
                    <a:pt x="0" y="0"/>
                  </a:moveTo>
                  <a:lnTo>
                    <a:pt x="3776979" y="262889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208529" y="1993900"/>
              <a:ext cx="4000500" cy="1219200"/>
            </a:xfrm>
            <a:custGeom>
              <a:avLst/>
              <a:gdLst/>
              <a:ahLst/>
              <a:cxnLst/>
              <a:rect l="l" t="t" r="r" b="b"/>
              <a:pathLst>
                <a:path w="4000500" h="1219200">
                  <a:moveTo>
                    <a:pt x="0" y="1219200"/>
                  </a:moveTo>
                  <a:lnTo>
                    <a:pt x="400050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100579" y="1981200"/>
              <a:ext cx="4000500" cy="1219200"/>
            </a:xfrm>
            <a:custGeom>
              <a:avLst/>
              <a:gdLst/>
              <a:ahLst/>
              <a:cxnLst/>
              <a:rect l="l" t="t" r="r" b="b"/>
              <a:pathLst>
                <a:path w="4000500" h="1219200">
                  <a:moveTo>
                    <a:pt x="0" y="1219200"/>
                  </a:moveTo>
                  <a:lnTo>
                    <a:pt x="4000500" y="0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48292" y="4662170"/>
            <a:ext cx="91249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500" b="1" spc="-110" dirty="0">
                <a:solidFill>
                  <a:schemeClr val="tx2"/>
                </a:solidFill>
                <a:latin typeface="Trebuchet MS"/>
                <a:cs typeface="Trebuchet MS"/>
              </a:rPr>
              <a:t>Server</a:t>
            </a:r>
            <a:endParaRPr sz="25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60612" y="1371600"/>
            <a:ext cx="5986780" cy="4724400"/>
            <a:chOff x="838200" y="1371600"/>
            <a:chExt cx="5986780" cy="4724400"/>
          </a:xfrm>
        </p:grpSpPr>
        <p:sp>
          <p:nvSpPr>
            <p:cNvPr id="12" name="object 12"/>
            <p:cNvSpPr/>
            <p:nvPr/>
          </p:nvSpPr>
          <p:spPr>
            <a:xfrm>
              <a:off x="5377179" y="3048000"/>
              <a:ext cx="1447800" cy="1447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377179" y="1371600"/>
              <a:ext cx="1447800" cy="1447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377179" y="4648200"/>
              <a:ext cx="1447800" cy="144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38200" y="2642869"/>
              <a:ext cx="1891030" cy="18910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431213" y="5139690"/>
            <a:ext cx="1132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5080" indent="-167640" defTabSz="914400">
              <a:spcBef>
                <a:spcPts val="100"/>
              </a:spcBef>
            </a:pPr>
            <a:r>
              <a:rPr sz="2400" b="1" spc="114" dirty="0">
                <a:solidFill>
                  <a:schemeClr val="tx2"/>
                </a:solidFill>
                <a:latin typeface="Trebuchet MS"/>
                <a:cs typeface="Trebuchet MS"/>
              </a:rPr>
              <a:t>D</a:t>
            </a:r>
            <a:r>
              <a:rPr sz="2400" b="1" spc="-150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400" b="1" spc="-20" dirty="0">
                <a:solidFill>
                  <a:schemeClr val="tx2"/>
                </a:solidFill>
                <a:latin typeface="Trebuchet MS"/>
                <a:cs typeface="Trebuchet MS"/>
              </a:rPr>
              <a:t>s</a:t>
            </a:r>
            <a:r>
              <a:rPr sz="2400" b="1" spc="-80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r>
              <a:rPr sz="2400" b="1" spc="-35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2400" b="1" spc="-45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400" b="1" spc="-60" dirty="0">
                <a:solidFill>
                  <a:schemeClr val="tx2"/>
                </a:solidFill>
                <a:latin typeface="Trebuchet MS"/>
                <a:cs typeface="Trebuchet MS"/>
              </a:rPr>
              <a:t>p </a:t>
            </a:r>
            <a:r>
              <a:rPr sz="2400" b="1" spc="-4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chemeClr val="tx2"/>
                </a:solidFill>
                <a:latin typeface="Trebuchet MS"/>
                <a:cs typeface="Trebuchet MS"/>
              </a:rPr>
              <a:t>Client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28592" y="6604251"/>
            <a:ext cx="21082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18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99792" y="3309620"/>
            <a:ext cx="924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3500" defTabSz="914400">
              <a:spcBef>
                <a:spcPts val="100"/>
              </a:spcBef>
            </a:pPr>
            <a:r>
              <a:rPr sz="2400" b="1" spc="185" dirty="0">
                <a:solidFill>
                  <a:schemeClr val="tx2"/>
                </a:solidFill>
                <a:latin typeface="Trebuchet MS"/>
                <a:cs typeface="Trebuchet MS"/>
              </a:rPr>
              <a:t>M</a:t>
            </a:r>
            <a:r>
              <a:rPr sz="2400" b="1" spc="-30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400" b="1" spc="-60" dirty="0">
                <a:solidFill>
                  <a:schemeClr val="tx2"/>
                </a:solidFill>
                <a:latin typeface="Trebuchet MS"/>
                <a:cs typeface="Trebuchet MS"/>
              </a:rPr>
              <a:t>b</a:t>
            </a:r>
            <a:r>
              <a:rPr sz="2400" b="1" spc="-120" dirty="0">
                <a:solidFill>
                  <a:schemeClr val="tx2"/>
                </a:solidFill>
                <a:latin typeface="Trebuchet MS"/>
                <a:cs typeface="Trebuchet MS"/>
              </a:rPr>
              <a:t>i</a:t>
            </a:r>
            <a:r>
              <a:rPr sz="2400" b="1" spc="-114" dirty="0">
                <a:solidFill>
                  <a:schemeClr val="tx2"/>
                </a:solidFill>
                <a:latin typeface="Trebuchet MS"/>
                <a:cs typeface="Trebuchet MS"/>
              </a:rPr>
              <a:t>le </a:t>
            </a:r>
            <a:r>
              <a:rPr sz="2400" b="1" spc="-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95" dirty="0">
                <a:solidFill>
                  <a:schemeClr val="tx2"/>
                </a:solidFill>
                <a:latin typeface="Trebuchet MS"/>
                <a:cs typeface="Trebuchet MS"/>
              </a:rPr>
              <a:t>Client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1063" y="1634490"/>
            <a:ext cx="1141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1450" defTabSz="914400">
              <a:spcBef>
                <a:spcPts val="100"/>
              </a:spcBef>
            </a:pPr>
            <a:r>
              <a:rPr sz="2400" b="1" spc="-95" dirty="0">
                <a:solidFill>
                  <a:schemeClr val="tx2"/>
                </a:solidFill>
                <a:latin typeface="Trebuchet MS"/>
                <a:cs typeface="Trebuchet MS"/>
              </a:rPr>
              <a:t>Client  </a:t>
            </a:r>
            <a:r>
              <a:rPr sz="2400" b="1" spc="185" dirty="0">
                <a:solidFill>
                  <a:schemeClr val="tx2"/>
                </a:solidFill>
                <a:latin typeface="Trebuchet MS"/>
                <a:cs typeface="Trebuchet MS"/>
              </a:rPr>
              <a:t>M</a:t>
            </a:r>
            <a:r>
              <a:rPr sz="2400" b="1" spc="-40" dirty="0">
                <a:solidFill>
                  <a:schemeClr val="tx2"/>
                </a:solidFill>
                <a:latin typeface="Trebuchet MS"/>
                <a:cs typeface="Trebuchet MS"/>
              </a:rPr>
              <a:t>a</a:t>
            </a:r>
            <a:r>
              <a:rPr sz="2400" b="1" spc="-180" dirty="0">
                <a:solidFill>
                  <a:schemeClr val="tx2"/>
                </a:solidFill>
                <a:latin typeface="Trebuchet MS"/>
                <a:cs typeface="Trebuchet MS"/>
              </a:rPr>
              <a:t>c</a:t>
            </a:r>
            <a:r>
              <a:rPr sz="2400" b="1" spc="-75" dirty="0">
                <a:solidFill>
                  <a:schemeClr val="tx2"/>
                </a:solidFill>
                <a:latin typeface="Trebuchet MS"/>
                <a:cs typeface="Trebuchet MS"/>
              </a:rPr>
              <a:t>h</a:t>
            </a:r>
            <a:r>
              <a:rPr sz="2400" b="1" spc="-120" dirty="0">
                <a:solidFill>
                  <a:schemeClr val="tx2"/>
                </a:solidFill>
                <a:latin typeface="Trebuchet MS"/>
                <a:cs typeface="Trebuchet MS"/>
              </a:rPr>
              <a:t>i</a:t>
            </a:r>
            <a:r>
              <a:rPr sz="2400" b="1" spc="-125" dirty="0">
                <a:solidFill>
                  <a:schemeClr val="tx2"/>
                </a:solidFill>
                <a:latin typeface="Trebuchet MS"/>
                <a:cs typeface="Trebuchet MS"/>
              </a:rPr>
              <a:t>ne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0640000">
            <a:off x="4520018" y="2280204"/>
            <a:ext cx="2211733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1905"/>
              </a:lnSpc>
            </a:pPr>
            <a:r>
              <a:rPr sz="3000" b="1" spc="-165" baseline="-2777" dirty="0">
                <a:solidFill>
                  <a:schemeClr val="tx2"/>
                </a:solidFill>
                <a:latin typeface="Trebuchet MS"/>
                <a:cs typeface="Trebuchet MS"/>
              </a:rPr>
              <a:t>net</a:t>
            </a:r>
            <a:r>
              <a:rPr sz="3000" b="1" spc="-165" baseline="-1388" dirty="0">
                <a:solidFill>
                  <a:schemeClr val="tx2"/>
                </a:solidFill>
                <a:latin typeface="Trebuchet MS"/>
                <a:cs typeface="Trebuchet MS"/>
              </a:rPr>
              <a:t>wor</a:t>
            </a:r>
            <a:r>
              <a:rPr sz="2000" b="1" spc="-110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r>
              <a:rPr sz="2000" b="1" spc="-25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000" b="1" spc="-110" dirty="0">
                <a:solidFill>
                  <a:schemeClr val="tx2"/>
                </a:solidFill>
                <a:latin typeface="Trebuchet MS"/>
                <a:cs typeface="Trebuchet MS"/>
              </a:rPr>
              <a:t>co</a:t>
            </a:r>
            <a:r>
              <a:rPr sz="3000" b="1" spc="-165" baseline="1388" dirty="0">
                <a:solidFill>
                  <a:schemeClr val="tx2"/>
                </a:solidFill>
                <a:latin typeface="Trebuchet MS"/>
                <a:cs typeface="Trebuchet MS"/>
              </a:rPr>
              <a:t>nne</a:t>
            </a:r>
            <a:r>
              <a:rPr sz="3000" b="1" spc="-165" baseline="2777" dirty="0">
                <a:solidFill>
                  <a:schemeClr val="tx2"/>
                </a:solidFill>
                <a:latin typeface="Trebuchet MS"/>
                <a:cs typeface="Trebuchet MS"/>
              </a:rPr>
              <a:t>ctio</a:t>
            </a:r>
            <a:r>
              <a:rPr sz="3000" b="1" spc="-165" baseline="4166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endParaRPr sz="3000" baseline="4166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40000">
            <a:off x="4582016" y="3288877"/>
            <a:ext cx="2207948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1914"/>
              </a:lnSpc>
            </a:pPr>
            <a:r>
              <a:rPr sz="3000" b="1" spc="-127" baseline="1388" dirty="0">
                <a:solidFill>
                  <a:schemeClr val="tx2"/>
                </a:solidFill>
                <a:latin typeface="Trebuchet MS"/>
                <a:cs typeface="Trebuchet MS"/>
              </a:rPr>
              <a:t>network</a:t>
            </a:r>
            <a:r>
              <a:rPr sz="3000" b="1" spc="-367" baseline="1388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135" baseline="1388" dirty="0">
                <a:solidFill>
                  <a:schemeClr val="tx2"/>
                </a:solidFill>
                <a:latin typeface="Trebuchet MS"/>
                <a:cs typeface="Trebuchet MS"/>
              </a:rPr>
              <a:t>co</a:t>
            </a:r>
            <a:r>
              <a:rPr sz="2000" b="1" spc="-90" dirty="0">
                <a:solidFill>
                  <a:schemeClr val="tx2"/>
                </a:solidFill>
                <a:latin typeface="Trebuchet MS"/>
                <a:cs typeface="Trebuchet MS"/>
              </a:rPr>
              <a:t>nnection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260000">
            <a:off x="4511624" y="4324921"/>
            <a:ext cx="220857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1900"/>
              </a:lnSpc>
            </a:pPr>
            <a:r>
              <a:rPr sz="3000" b="1" spc="-127" baseline="1388" dirty="0">
                <a:solidFill>
                  <a:schemeClr val="tx2"/>
                </a:solidFill>
                <a:latin typeface="Trebuchet MS"/>
                <a:cs typeface="Trebuchet MS"/>
              </a:rPr>
              <a:t>ne</a:t>
            </a:r>
            <a:r>
              <a:rPr sz="2000" b="1" spc="-85" dirty="0">
                <a:solidFill>
                  <a:schemeClr val="tx2"/>
                </a:solidFill>
                <a:latin typeface="Trebuchet MS"/>
                <a:cs typeface="Trebuchet MS"/>
              </a:rPr>
              <a:t>twork</a:t>
            </a:r>
            <a:r>
              <a:rPr sz="2000" b="1" spc="-24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000" b="1" spc="-85" dirty="0">
                <a:solidFill>
                  <a:schemeClr val="tx2"/>
                </a:solidFill>
                <a:latin typeface="Trebuchet MS"/>
                <a:cs typeface="Trebuchet MS"/>
              </a:rPr>
              <a:t>connection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835" y="2908300"/>
            <a:ext cx="10616551" cy="70827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53820" marR="1347470">
              <a:lnSpc>
                <a:spcPts val="6110"/>
              </a:lnSpc>
              <a:spcBef>
                <a:spcPts val="210"/>
              </a:spcBef>
            </a:pPr>
            <a:r>
              <a:rPr lang="en-US" sz="2800" dirty="0"/>
              <a:t>3-Tier / Multi-Tier  Architectures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3122612" y="4038600"/>
            <a:ext cx="5754370" cy="230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Software engineering overview</a:t>
            </a:r>
          </a:p>
          <a:p>
            <a:pPr marL="984250" lvl="1" indent="-361950">
              <a:lnSpc>
                <a:spcPct val="100000"/>
              </a:lnSpc>
            </a:pPr>
            <a:r>
              <a:rPr lang="en-US" sz="2900" dirty="0"/>
              <a:t>Requirements</a:t>
            </a:r>
          </a:p>
          <a:p>
            <a:pPr marL="984250" lvl="1" indent="-361950">
              <a:lnSpc>
                <a:spcPct val="100000"/>
              </a:lnSpc>
            </a:pPr>
            <a:r>
              <a:rPr lang="en-US" sz="2900" dirty="0"/>
              <a:t>Design</a:t>
            </a:r>
          </a:p>
          <a:p>
            <a:pPr marL="984250" lvl="1" indent="-361950">
              <a:lnSpc>
                <a:spcPct val="100000"/>
              </a:lnSpc>
            </a:pPr>
            <a:r>
              <a:rPr lang="en-US" sz="2900" dirty="0"/>
              <a:t>Construction</a:t>
            </a:r>
          </a:p>
          <a:p>
            <a:pPr marL="984250" lvl="1" indent="-361950">
              <a:lnSpc>
                <a:spcPct val="100000"/>
              </a:lnSpc>
            </a:pPr>
            <a:r>
              <a:rPr lang="en-US" sz="2900" dirty="0"/>
              <a:t>Testing</a:t>
            </a:r>
          </a:p>
          <a:p>
            <a:pPr marL="984250" lvl="1" indent="-361950">
              <a:lnSpc>
                <a:spcPct val="100000"/>
              </a:lnSpc>
            </a:pPr>
            <a:r>
              <a:rPr lang="en-US" sz="2900" dirty="0"/>
              <a:t>Project management</a:t>
            </a:r>
            <a:endParaRPr lang="en-US" sz="3200" dirty="0"/>
          </a:p>
          <a:p>
            <a:r>
              <a:rPr lang="en-US" sz="3200" dirty="0"/>
              <a:t>Software Solution Stack</a:t>
            </a:r>
            <a:endParaRPr lang="en-US" sz="2900" dirty="0"/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6311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FC225F-786A-4646-A1DE-07232B0D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82600" indent="-457200" defTabSz="914400">
              <a:spcBef>
                <a:spcPts val="100"/>
              </a:spcBef>
              <a:buClr>
                <a:srgbClr val="B4DAE4"/>
              </a:buClr>
              <a:buSzPct val="70312"/>
              <a:tabLst>
                <a:tab pos="307340" algn="l"/>
              </a:tabLst>
            </a:pPr>
            <a:r>
              <a:rPr lang="en-US" sz="3200" b="1" spc="-15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200" b="1" spc="-30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b="1" spc="-185" dirty="0">
                <a:solidFill>
                  <a:schemeClr val="tx2"/>
                </a:solidFill>
                <a:latin typeface="Trebuchet MS"/>
                <a:cs typeface="Trebuchet MS"/>
              </a:rPr>
              <a:t>3-tier</a:t>
            </a:r>
            <a:r>
              <a:rPr lang="en-US" sz="3200" b="1" spc="-30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b="1" spc="-165" dirty="0">
                <a:solidFill>
                  <a:schemeClr val="tx2"/>
                </a:solidFill>
                <a:latin typeface="Trebuchet MS"/>
                <a:cs typeface="Trebuchet MS"/>
              </a:rPr>
              <a:t>architecture</a:t>
            </a:r>
            <a:r>
              <a:rPr lang="en-US" sz="3200" b="1" spc="-3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b="1" spc="-90" dirty="0">
                <a:solidFill>
                  <a:schemeClr val="tx2"/>
                </a:solidFill>
                <a:latin typeface="Trebuchet MS"/>
                <a:cs typeface="Trebuchet MS"/>
              </a:rPr>
              <a:t>consists</a:t>
            </a:r>
            <a:r>
              <a:rPr lang="en-US" sz="3200" b="1" spc="-30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b="1" spc="-85" dirty="0">
                <a:solidFill>
                  <a:schemeClr val="tx2"/>
                </a:solidFill>
                <a:latin typeface="Trebuchet MS"/>
                <a:cs typeface="Trebuchet MS"/>
              </a:rPr>
              <a:t>of</a:t>
            </a:r>
            <a:r>
              <a:rPr lang="en-US" sz="3200" b="1" spc="-3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b="1" spc="-125" dirty="0">
                <a:solidFill>
                  <a:schemeClr val="tx2"/>
                </a:solidFill>
                <a:latin typeface="Trebuchet MS"/>
                <a:cs typeface="Trebuchet MS"/>
              </a:rPr>
              <a:t>the </a:t>
            </a:r>
            <a:r>
              <a:rPr lang="en-US" sz="3200" b="1" spc="-85" dirty="0">
                <a:solidFill>
                  <a:schemeClr val="tx2"/>
                </a:solidFill>
                <a:latin typeface="Trebuchet MS"/>
                <a:cs typeface="Trebuchet MS"/>
              </a:rPr>
              <a:t>following </a:t>
            </a:r>
            <a:r>
              <a:rPr lang="en-US" sz="3200" b="1" spc="-140" dirty="0">
                <a:solidFill>
                  <a:schemeClr val="tx2"/>
                </a:solidFill>
                <a:latin typeface="Trebuchet MS"/>
                <a:cs typeface="Trebuchet MS"/>
              </a:rPr>
              <a:t>tiers</a:t>
            </a:r>
            <a:r>
              <a:rPr lang="en-US" sz="3200" b="1" spc="-52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b="1" spc="-155" dirty="0">
                <a:solidFill>
                  <a:schemeClr val="tx2"/>
                </a:solidFill>
                <a:latin typeface="Trebuchet MS"/>
                <a:cs typeface="Trebuchet MS"/>
              </a:rPr>
              <a:t>(layers):</a:t>
            </a:r>
            <a:endParaRPr lang="en-US" sz="3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lvl="1" indent="-457200" defTabSz="914400">
              <a:spcBef>
                <a:spcPts val="1280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b="1" spc="-125" dirty="0">
                <a:solidFill>
                  <a:schemeClr val="tx2"/>
                </a:solidFill>
                <a:latin typeface="Trebuchet MS"/>
                <a:cs typeface="Trebuchet MS"/>
              </a:rPr>
              <a:t>Front-end </a:t>
            </a:r>
            <a:r>
              <a:rPr lang="en-US" sz="3000" b="1" spc="-150" dirty="0">
                <a:solidFill>
                  <a:schemeClr val="tx2"/>
                </a:solidFill>
                <a:latin typeface="Trebuchet MS"/>
                <a:cs typeface="Trebuchet MS"/>
              </a:rPr>
              <a:t>(client</a:t>
            </a:r>
            <a:r>
              <a:rPr lang="en-US" sz="3000" b="1" spc="-45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b="1" spc="-145" dirty="0">
                <a:solidFill>
                  <a:schemeClr val="tx2"/>
                </a:solidFill>
                <a:latin typeface="Trebuchet MS"/>
                <a:cs typeface="Trebuchet MS"/>
              </a:rPr>
              <a:t>layer)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131569" lvl="2" indent="-457200" defTabSz="914400">
              <a:spcBef>
                <a:spcPts val="1260"/>
              </a:spcBef>
              <a:buClr>
                <a:srgbClr val="FFAC9E"/>
              </a:buClr>
              <a:tabLst>
                <a:tab pos="947419" algn="l"/>
              </a:tabLst>
            </a:pPr>
            <a:r>
              <a:rPr lang="en-US" sz="2800" b="1" spc="-114" dirty="0">
                <a:solidFill>
                  <a:schemeClr val="tx2"/>
                </a:solidFill>
                <a:latin typeface="Trebuchet MS"/>
                <a:cs typeface="Trebuchet MS"/>
              </a:rPr>
              <a:t>Client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00" dirty="0">
                <a:solidFill>
                  <a:schemeClr val="tx2"/>
                </a:solidFill>
                <a:latin typeface="Trebuchet MS"/>
                <a:cs typeface="Trebuchet MS"/>
              </a:rPr>
              <a:t>software</a:t>
            </a:r>
            <a:r>
              <a:rPr lang="en-US" sz="2800" b="1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335" dirty="0">
                <a:solidFill>
                  <a:schemeClr val="tx2"/>
                </a:solidFill>
                <a:latin typeface="Trebuchet MS"/>
                <a:cs typeface="Trebuchet MS"/>
              </a:rPr>
              <a:t>–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4" dirty="0">
                <a:solidFill>
                  <a:schemeClr val="tx2"/>
                </a:solidFill>
                <a:latin typeface="Trebuchet MS"/>
                <a:cs typeface="Trebuchet MS"/>
              </a:rPr>
              <a:t>provides</a:t>
            </a:r>
            <a:r>
              <a:rPr lang="en-US" sz="28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4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28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20" dirty="0">
                <a:solidFill>
                  <a:schemeClr val="tx2"/>
                </a:solidFill>
                <a:latin typeface="Trebuchet MS"/>
                <a:cs typeface="Trebuchet MS"/>
              </a:rPr>
              <a:t>UI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80" dirty="0">
                <a:solidFill>
                  <a:schemeClr val="tx2"/>
                </a:solidFill>
                <a:latin typeface="Trebuchet MS"/>
                <a:cs typeface="Trebuchet MS"/>
              </a:rPr>
              <a:t>of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60" dirty="0">
                <a:solidFill>
                  <a:schemeClr val="tx2"/>
                </a:solidFill>
                <a:latin typeface="Trebuchet MS"/>
                <a:cs typeface="Trebuchet MS"/>
              </a:rPr>
              <a:t>system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lvl="1" indent="-457200" defTabSz="914400">
              <a:spcBef>
                <a:spcPts val="1250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b="1" spc="-65" dirty="0">
                <a:solidFill>
                  <a:schemeClr val="tx2"/>
                </a:solidFill>
                <a:latin typeface="Trebuchet MS"/>
                <a:cs typeface="Trebuchet MS"/>
              </a:rPr>
              <a:t>Middle </a:t>
            </a:r>
            <a:r>
              <a:rPr lang="en-US" sz="3000" b="1" spc="-160" dirty="0">
                <a:solidFill>
                  <a:schemeClr val="tx2"/>
                </a:solidFill>
                <a:latin typeface="Trebuchet MS"/>
                <a:cs typeface="Trebuchet MS"/>
              </a:rPr>
              <a:t>tier </a:t>
            </a:r>
            <a:r>
              <a:rPr lang="en-US" sz="3000" b="1" spc="-105" dirty="0">
                <a:solidFill>
                  <a:schemeClr val="tx2"/>
                </a:solidFill>
                <a:latin typeface="Trebuchet MS"/>
                <a:cs typeface="Trebuchet MS"/>
              </a:rPr>
              <a:t>(business</a:t>
            </a:r>
            <a:r>
              <a:rPr lang="en-US" sz="3000" b="1" spc="-62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b="1" spc="-145" dirty="0">
                <a:solidFill>
                  <a:schemeClr val="tx2"/>
                </a:solidFill>
                <a:latin typeface="Trebuchet MS"/>
                <a:cs typeface="Trebuchet MS"/>
              </a:rPr>
              <a:t>layer)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131569" lvl="2" indent="-457200" defTabSz="914400">
              <a:spcBef>
                <a:spcPts val="1270"/>
              </a:spcBef>
              <a:buClr>
                <a:srgbClr val="FFAC9E"/>
              </a:buClr>
              <a:tabLst>
                <a:tab pos="947419" algn="l"/>
              </a:tabLst>
            </a:pPr>
            <a:r>
              <a:rPr lang="en-US" sz="2800" b="1" spc="-130" dirty="0">
                <a:solidFill>
                  <a:schemeClr val="tx2"/>
                </a:solidFill>
                <a:latin typeface="Trebuchet MS"/>
                <a:cs typeface="Trebuchet MS"/>
              </a:rPr>
              <a:t>Server</a:t>
            </a:r>
            <a:r>
              <a:rPr lang="en-US" sz="2800" b="1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00" dirty="0">
                <a:solidFill>
                  <a:schemeClr val="tx2"/>
                </a:solidFill>
                <a:latin typeface="Trebuchet MS"/>
                <a:cs typeface="Trebuchet MS"/>
              </a:rPr>
              <a:t>software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335" dirty="0">
                <a:solidFill>
                  <a:schemeClr val="tx2"/>
                </a:solidFill>
                <a:latin typeface="Trebuchet MS"/>
                <a:cs typeface="Trebuchet MS"/>
              </a:rPr>
              <a:t>–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4" dirty="0">
                <a:solidFill>
                  <a:schemeClr val="tx2"/>
                </a:solidFill>
                <a:latin typeface="Trebuchet MS"/>
                <a:cs typeface="Trebuchet MS"/>
              </a:rPr>
              <a:t>provides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2800" b="1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60" dirty="0">
                <a:solidFill>
                  <a:schemeClr val="tx2"/>
                </a:solidFill>
                <a:latin typeface="Trebuchet MS"/>
                <a:cs typeface="Trebuchet MS"/>
              </a:rPr>
              <a:t>core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60" dirty="0">
                <a:solidFill>
                  <a:schemeClr val="tx2"/>
                </a:solidFill>
                <a:latin typeface="Trebuchet MS"/>
                <a:cs typeface="Trebuchet MS"/>
              </a:rPr>
              <a:t>system</a:t>
            </a:r>
            <a:r>
              <a:rPr lang="en-US" sz="28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05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131569" lvl="2" indent="-457200" defTabSz="914400">
              <a:spcBef>
                <a:spcPts val="1260"/>
              </a:spcBef>
              <a:buClr>
                <a:srgbClr val="FFAC9E"/>
              </a:buClr>
              <a:tabLst>
                <a:tab pos="947419" algn="l"/>
              </a:tabLst>
            </a:pPr>
            <a:r>
              <a:rPr lang="en-US" sz="2800" b="1" spc="-85" dirty="0">
                <a:solidFill>
                  <a:schemeClr val="tx2"/>
                </a:solidFill>
                <a:latin typeface="Trebuchet MS"/>
                <a:cs typeface="Trebuchet MS"/>
              </a:rPr>
              <a:t>Implements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28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90" dirty="0">
                <a:solidFill>
                  <a:schemeClr val="tx2"/>
                </a:solidFill>
                <a:latin typeface="Trebuchet MS"/>
                <a:cs typeface="Trebuchet MS"/>
              </a:rPr>
              <a:t>business</a:t>
            </a:r>
            <a:r>
              <a:rPr lang="en-US" sz="2800" b="1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4" dirty="0">
                <a:solidFill>
                  <a:schemeClr val="tx2"/>
                </a:solidFill>
                <a:latin typeface="Trebuchet MS"/>
                <a:cs typeface="Trebuchet MS"/>
              </a:rPr>
              <a:t>processes</a:t>
            </a:r>
            <a:r>
              <a:rPr lang="en-US" sz="2800" b="1" spc="-26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/</a:t>
            </a:r>
            <a:r>
              <a:rPr lang="en-US" sz="2800" b="1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40" dirty="0">
                <a:solidFill>
                  <a:schemeClr val="tx2"/>
                </a:solidFill>
                <a:latin typeface="Trebuchet MS"/>
                <a:cs typeface="Trebuchet MS"/>
              </a:rPr>
              <a:t>services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lvl="1" indent="-457200" defTabSz="914400">
              <a:spcBef>
                <a:spcPts val="1250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b="1" spc="-95" dirty="0">
                <a:solidFill>
                  <a:schemeClr val="tx2"/>
                </a:solidFill>
                <a:latin typeface="Trebuchet MS"/>
                <a:cs typeface="Trebuchet MS"/>
              </a:rPr>
              <a:t>Back-end </a:t>
            </a:r>
            <a:r>
              <a:rPr lang="en-US" sz="3000" b="1" spc="-85" dirty="0">
                <a:solidFill>
                  <a:schemeClr val="tx2"/>
                </a:solidFill>
                <a:latin typeface="Trebuchet MS"/>
                <a:cs typeface="Trebuchet MS"/>
              </a:rPr>
              <a:t>(data</a:t>
            </a:r>
            <a:r>
              <a:rPr lang="en-US" sz="3000" b="1" spc="-4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b="1" spc="-145" dirty="0">
                <a:solidFill>
                  <a:schemeClr val="tx2"/>
                </a:solidFill>
                <a:latin typeface="Trebuchet MS"/>
                <a:cs typeface="Trebuchet MS"/>
              </a:rPr>
              <a:t>layer)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131569" marR="690245" lvl="2" indent="-457200" defTabSz="914400">
              <a:lnSpc>
                <a:spcPct val="101800"/>
              </a:lnSpc>
              <a:spcBef>
                <a:spcPts val="1200"/>
              </a:spcBef>
              <a:buClr>
                <a:srgbClr val="FFAC9E"/>
              </a:buClr>
              <a:tabLst>
                <a:tab pos="947419" algn="l"/>
              </a:tabLst>
            </a:pPr>
            <a:r>
              <a:rPr lang="en-US" sz="2800" b="1" spc="-10" dirty="0">
                <a:solidFill>
                  <a:schemeClr val="tx2"/>
                </a:solidFill>
                <a:latin typeface="Trebuchet MS"/>
                <a:cs typeface="Trebuchet MS"/>
              </a:rPr>
              <a:t>Manages</a:t>
            </a:r>
            <a:r>
              <a:rPr lang="en-US" sz="2800" b="1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60" dirty="0">
                <a:solidFill>
                  <a:schemeClr val="tx2"/>
                </a:solidFill>
                <a:latin typeface="Trebuchet MS"/>
                <a:cs typeface="Trebuchet MS"/>
              </a:rPr>
              <a:t>data</a:t>
            </a:r>
            <a:r>
              <a:rPr lang="en-US" sz="2800" b="1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85" dirty="0">
                <a:solidFill>
                  <a:schemeClr val="tx2"/>
                </a:solidFill>
                <a:latin typeface="Trebuchet MS"/>
                <a:cs typeface="Trebuchet MS"/>
              </a:rPr>
              <a:t>of</a:t>
            </a:r>
            <a:r>
              <a:rPr lang="en-US" sz="28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11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28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60" dirty="0">
                <a:solidFill>
                  <a:schemeClr val="tx2"/>
                </a:solidFill>
                <a:latin typeface="Trebuchet MS"/>
                <a:cs typeface="Trebuchet MS"/>
              </a:rPr>
              <a:t>system</a:t>
            </a:r>
            <a:r>
              <a:rPr lang="en-US" sz="2800" b="1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85" dirty="0">
                <a:solidFill>
                  <a:schemeClr val="tx2"/>
                </a:solidFill>
                <a:latin typeface="Trebuchet MS"/>
                <a:cs typeface="Trebuchet MS"/>
              </a:rPr>
              <a:t>(database</a:t>
            </a:r>
            <a:r>
              <a:rPr lang="en-US" sz="28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b="1" spc="-640" dirty="0">
                <a:solidFill>
                  <a:schemeClr val="tx2"/>
                </a:solidFill>
                <a:latin typeface="Trebuchet MS"/>
                <a:cs typeface="Trebuchet MS"/>
              </a:rPr>
              <a:t>/  </a:t>
            </a:r>
            <a:r>
              <a:rPr lang="en-US" sz="2800" b="1" spc="-125" dirty="0">
                <a:solidFill>
                  <a:schemeClr val="tx2"/>
                </a:solidFill>
                <a:latin typeface="Trebuchet MS"/>
                <a:cs typeface="Trebuchet MS"/>
              </a:rPr>
              <a:t>cloud)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The </a:t>
            </a:r>
            <a:r>
              <a:rPr spc="-245" dirty="0"/>
              <a:t>3-Tier</a:t>
            </a:r>
            <a:r>
              <a:rPr spc="-605" dirty="0"/>
              <a:t> </a:t>
            </a:r>
            <a:r>
              <a:rPr spc="-195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20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60662" y="1047810"/>
            <a:ext cx="2940050" cy="5346700"/>
            <a:chOff x="5838250" y="1047810"/>
            <a:chExt cx="2940050" cy="5346700"/>
          </a:xfrm>
        </p:grpSpPr>
        <p:sp>
          <p:nvSpPr>
            <p:cNvPr id="3" name="object 3"/>
            <p:cNvSpPr/>
            <p:nvPr/>
          </p:nvSpPr>
          <p:spPr>
            <a:xfrm>
              <a:off x="5844539" y="1054100"/>
              <a:ext cx="2927350" cy="5334000"/>
            </a:xfrm>
            <a:custGeom>
              <a:avLst/>
              <a:gdLst/>
              <a:ahLst/>
              <a:cxnLst/>
              <a:rect l="l" t="t" r="r" b="b"/>
              <a:pathLst>
                <a:path w="2927350" h="5334000">
                  <a:moveTo>
                    <a:pt x="2760980" y="0"/>
                  </a:moveTo>
                  <a:lnTo>
                    <a:pt x="167639" y="0"/>
                  </a:lnTo>
                  <a:lnTo>
                    <a:pt x="151130" y="1270"/>
                  </a:lnTo>
                  <a:lnTo>
                    <a:pt x="105410" y="13970"/>
                  </a:lnTo>
                  <a:lnTo>
                    <a:pt x="64770" y="40639"/>
                  </a:lnTo>
                  <a:lnTo>
                    <a:pt x="30480" y="77470"/>
                  </a:lnTo>
                  <a:lnTo>
                    <a:pt x="8889" y="119379"/>
                  </a:lnTo>
                  <a:lnTo>
                    <a:pt x="0" y="166370"/>
                  </a:lnTo>
                  <a:lnTo>
                    <a:pt x="0" y="5167630"/>
                  </a:lnTo>
                  <a:lnTo>
                    <a:pt x="8889" y="5213350"/>
                  </a:lnTo>
                  <a:lnTo>
                    <a:pt x="30480" y="5256530"/>
                  </a:lnTo>
                  <a:lnTo>
                    <a:pt x="77470" y="5302250"/>
                  </a:lnTo>
                  <a:lnTo>
                    <a:pt x="120650" y="5325110"/>
                  </a:lnTo>
                  <a:lnTo>
                    <a:pt x="167639" y="5334000"/>
                  </a:lnTo>
                  <a:lnTo>
                    <a:pt x="2760980" y="5334000"/>
                  </a:lnTo>
                  <a:lnTo>
                    <a:pt x="2807969" y="5325110"/>
                  </a:lnTo>
                  <a:lnTo>
                    <a:pt x="2851150" y="5302250"/>
                  </a:lnTo>
                  <a:lnTo>
                    <a:pt x="2886710" y="5269230"/>
                  </a:lnTo>
                  <a:lnTo>
                    <a:pt x="2913380" y="5228590"/>
                  </a:lnTo>
                  <a:lnTo>
                    <a:pt x="2927350" y="5182870"/>
                  </a:lnTo>
                  <a:lnTo>
                    <a:pt x="2927350" y="151129"/>
                  </a:lnTo>
                  <a:lnTo>
                    <a:pt x="2913380" y="105410"/>
                  </a:lnTo>
                  <a:lnTo>
                    <a:pt x="2886710" y="63500"/>
                  </a:lnTo>
                  <a:lnTo>
                    <a:pt x="2851150" y="30479"/>
                  </a:lnTo>
                  <a:lnTo>
                    <a:pt x="2807969" y="7620"/>
                  </a:lnTo>
                  <a:lnTo>
                    <a:pt x="2760980" y="0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844539" y="1054100"/>
              <a:ext cx="2927350" cy="5334000"/>
            </a:xfrm>
            <a:custGeom>
              <a:avLst/>
              <a:gdLst/>
              <a:ahLst/>
              <a:cxnLst/>
              <a:rect l="l" t="t" r="r" b="b"/>
              <a:pathLst>
                <a:path w="2927350" h="5334000">
                  <a:moveTo>
                    <a:pt x="167639" y="0"/>
                  </a:moveTo>
                  <a:lnTo>
                    <a:pt x="126118" y="6502"/>
                  </a:lnTo>
                  <a:lnTo>
                    <a:pt x="86924" y="24506"/>
                  </a:lnTo>
                  <a:lnTo>
                    <a:pt x="52387" y="51752"/>
                  </a:lnTo>
                  <a:lnTo>
                    <a:pt x="24835" y="85983"/>
                  </a:lnTo>
                  <a:lnTo>
                    <a:pt x="6596" y="124942"/>
                  </a:lnTo>
                  <a:lnTo>
                    <a:pt x="0" y="166370"/>
                  </a:lnTo>
                  <a:lnTo>
                    <a:pt x="0" y="5167630"/>
                  </a:lnTo>
                  <a:lnTo>
                    <a:pt x="6596" y="5208616"/>
                  </a:lnTo>
                  <a:lnTo>
                    <a:pt x="24835" y="5247451"/>
                  </a:lnTo>
                  <a:lnTo>
                    <a:pt x="52387" y="5281771"/>
                  </a:lnTo>
                  <a:lnTo>
                    <a:pt x="86924" y="5309211"/>
                  </a:lnTo>
                  <a:lnTo>
                    <a:pt x="126118" y="5327408"/>
                  </a:lnTo>
                  <a:lnTo>
                    <a:pt x="167639" y="5334000"/>
                  </a:lnTo>
                  <a:lnTo>
                    <a:pt x="2760980" y="5334000"/>
                  </a:lnTo>
                  <a:lnTo>
                    <a:pt x="2802407" y="5327408"/>
                  </a:lnTo>
                  <a:lnTo>
                    <a:pt x="2841366" y="5309211"/>
                  </a:lnTo>
                  <a:lnTo>
                    <a:pt x="2875597" y="5281771"/>
                  </a:lnTo>
                  <a:lnTo>
                    <a:pt x="2902843" y="5247451"/>
                  </a:lnTo>
                  <a:lnTo>
                    <a:pt x="2920847" y="5208616"/>
                  </a:lnTo>
                  <a:lnTo>
                    <a:pt x="2927350" y="5167630"/>
                  </a:lnTo>
                  <a:lnTo>
                    <a:pt x="2927350" y="166370"/>
                  </a:lnTo>
                  <a:lnTo>
                    <a:pt x="2920847" y="124942"/>
                  </a:lnTo>
                  <a:lnTo>
                    <a:pt x="2902843" y="85983"/>
                  </a:lnTo>
                  <a:lnTo>
                    <a:pt x="2875597" y="51752"/>
                  </a:lnTo>
                  <a:lnTo>
                    <a:pt x="2841366" y="24506"/>
                  </a:lnTo>
                  <a:lnTo>
                    <a:pt x="2802407" y="6502"/>
                  </a:lnTo>
                  <a:lnTo>
                    <a:pt x="2760980" y="0"/>
                  </a:lnTo>
                  <a:lnTo>
                    <a:pt x="167639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954522" y="1060510"/>
            <a:ext cx="2146300" cy="5346700"/>
            <a:chOff x="2432110" y="1060510"/>
            <a:chExt cx="2146300" cy="5346700"/>
          </a:xfrm>
        </p:grpSpPr>
        <p:sp>
          <p:nvSpPr>
            <p:cNvPr id="6" name="object 6"/>
            <p:cNvSpPr/>
            <p:nvPr/>
          </p:nvSpPr>
          <p:spPr>
            <a:xfrm>
              <a:off x="2438399" y="1066800"/>
              <a:ext cx="2133600" cy="5334000"/>
            </a:xfrm>
            <a:custGeom>
              <a:avLst/>
              <a:gdLst/>
              <a:ahLst/>
              <a:cxnLst/>
              <a:rect l="l" t="t" r="r" b="b"/>
              <a:pathLst>
                <a:path w="2133600" h="5334000">
                  <a:moveTo>
                    <a:pt x="2023110" y="0"/>
                  </a:moveTo>
                  <a:lnTo>
                    <a:pt x="109219" y="0"/>
                  </a:lnTo>
                  <a:lnTo>
                    <a:pt x="97789" y="2539"/>
                  </a:lnTo>
                  <a:lnTo>
                    <a:pt x="55880" y="21589"/>
                  </a:lnTo>
                  <a:lnTo>
                    <a:pt x="21589" y="55879"/>
                  </a:lnTo>
                  <a:lnTo>
                    <a:pt x="2539" y="97789"/>
                  </a:lnTo>
                  <a:lnTo>
                    <a:pt x="0" y="109220"/>
                  </a:lnTo>
                  <a:lnTo>
                    <a:pt x="0" y="5223510"/>
                  </a:lnTo>
                  <a:lnTo>
                    <a:pt x="5080" y="5246370"/>
                  </a:lnTo>
                  <a:lnTo>
                    <a:pt x="10160" y="5256530"/>
                  </a:lnTo>
                  <a:lnTo>
                    <a:pt x="15239" y="5267960"/>
                  </a:lnTo>
                  <a:lnTo>
                    <a:pt x="45719" y="5303520"/>
                  </a:lnTo>
                  <a:lnTo>
                    <a:pt x="87630" y="5327650"/>
                  </a:lnTo>
                  <a:lnTo>
                    <a:pt x="120650" y="5334000"/>
                  </a:lnTo>
                  <a:lnTo>
                    <a:pt x="2011679" y="5334000"/>
                  </a:lnTo>
                  <a:lnTo>
                    <a:pt x="2023110" y="5332730"/>
                  </a:lnTo>
                  <a:lnTo>
                    <a:pt x="2045970" y="5327650"/>
                  </a:lnTo>
                  <a:lnTo>
                    <a:pt x="2056129" y="5322570"/>
                  </a:lnTo>
                  <a:lnTo>
                    <a:pt x="2067560" y="5317490"/>
                  </a:lnTo>
                  <a:lnTo>
                    <a:pt x="2103120" y="5287010"/>
                  </a:lnTo>
                  <a:lnTo>
                    <a:pt x="2110740" y="5276850"/>
                  </a:lnTo>
                  <a:lnTo>
                    <a:pt x="2118360" y="5267960"/>
                  </a:lnTo>
                  <a:lnTo>
                    <a:pt x="2123440" y="5256530"/>
                  </a:lnTo>
                  <a:lnTo>
                    <a:pt x="2127250" y="5246370"/>
                  </a:lnTo>
                  <a:lnTo>
                    <a:pt x="2131060" y="5234940"/>
                  </a:lnTo>
                  <a:lnTo>
                    <a:pt x="2133600" y="5212080"/>
                  </a:lnTo>
                  <a:lnTo>
                    <a:pt x="2133600" y="120650"/>
                  </a:lnTo>
                  <a:lnTo>
                    <a:pt x="2131060" y="97789"/>
                  </a:lnTo>
                  <a:lnTo>
                    <a:pt x="2127250" y="87629"/>
                  </a:lnTo>
                  <a:lnTo>
                    <a:pt x="2123440" y="76200"/>
                  </a:lnTo>
                  <a:lnTo>
                    <a:pt x="2095500" y="36829"/>
                  </a:lnTo>
                  <a:lnTo>
                    <a:pt x="2056129" y="10160"/>
                  </a:lnTo>
                  <a:lnTo>
                    <a:pt x="2045970" y="5079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438399" y="1066800"/>
              <a:ext cx="2133600" cy="5334000"/>
            </a:xfrm>
            <a:custGeom>
              <a:avLst/>
              <a:gdLst/>
              <a:ahLst/>
              <a:cxnLst/>
              <a:rect l="l" t="t" r="r" b="b"/>
              <a:pathLst>
                <a:path w="2133600" h="5334000">
                  <a:moveTo>
                    <a:pt x="120650" y="0"/>
                  </a:moveTo>
                  <a:lnTo>
                    <a:pt x="76080" y="10279"/>
                  </a:lnTo>
                  <a:lnTo>
                    <a:pt x="37464" y="37464"/>
                  </a:lnTo>
                  <a:lnTo>
                    <a:pt x="10279" y="76080"/>
                  </a:lnTo>
                  <a:lnTo>
                    <a:pt x="0" y="120650"/>
                  </a:lnTo>
                  <a:lnTo>
                    <a:pt x="0" y="5212080"/>
                  </a:lnTo>
                  <a:lnTo>
                    <a:pt x="10279" y="5256847"/>
                  </a:lnTo>
                  <a:lnTo>
                    <a:pt x="37464" y="5295900"/>
                  </a:lnTo>
                  <a:lnTo>
                    <a:pt x="76080" y="5323522"/>
                  </a:lnTo>
                  <a:lnTo>
                    <a:pt x="120650" y="5334000"/>
                  </a:lnTo>
                  <a:lnTo>
                    <a:pt x="2011679" y="5334000"/>
                  </a:lnTo>
                  <a:lnTo>
                    <a:pt x="2056447" y="5323522"/>
                  </a:lnTo>
                  <a:lnTo>
                    <a:pt x="2095500" y="5295900"/>
                  </a:lnTo>
                  <a:lnTo>
                    <a:pt x="2123122" y="5256847"/>
                  </a:lnTo>
                  <a:lnTo>
                    <a:pt x="2133600" y="5212080"/>
                  </a:lnTo>
                  <a:lnTo>
                    <a:pt x="2133600" y="120650"/>
                  </a:lnTo>
                  <a:lnTo>
                    <a:pt x="2123122" y="76080"/>
                  </a:lnTo>
                  <a:lnTo>
                    <a:pt x="2095500" y="37465"/>
                  </a:lnTo>
                  <a:lnTo>
                    <a:pt x="2056447" y="10279"/>
                  </a:lnTo>
                  <a:lnTo>
                    <a:pt x="2011679" y="0"/>
                  </a:lnTo>
                  <a:lnTo>
                    <a:pt x="120650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871662" y="1047750"/>
            <a:ext cx="6553834" cy="5359400"/>
            <a:chOff x="349250" y="1047750"/>
            <a:chExt cx="6553834" cy="5359400"/>
          </a:xfrm>
        </p:grpSpPr>
        <p:sp>
          <p:nvSpPr>
            <p:cNvPr id="9" name="object 9"/>
            <p:cNvSpPr/>
            <p:nvPr/>
          </p:nvSpPr>
          <p:spPr>
            <a:xfrm>
              <a:off x="355600" y="1054100"/>
              <a:ext cx="1828800" cy="5346700"/>
            </a:xfrm>
            <a:custGeom>
              <a:avLst/>
              <a:gdLst/>
              <a:ahLst/>
              <a:cxnLst/>
              <a:rect l="l" t="t" r="r" b="b"/>
              <a:pathLst>
                <a:path w="1828800" h="5346700">
                  <a:moveTo>
                    <a:pt x="1724660" y="0"/>
                  </a:moveTo>
                  <a:lnTo>
                    <a:pt x="104140" y="0"/>
                  </a:lnTo>
                  <a:lnTo>
                    <a:pt x="85090" y="2539"/>
                  </a:lnTo>
                  <a:lnTo>
                    <a:pt x="48260" y="19050"/>
                  </a:lnTo>
                  <a:lnTo>
                    <a:pt x="19050" y="48260"/>
                  </a:lnTo>
                  <a:lnTo>
                    <a:pt x="2539" y="85089"/>
                  </a:lnTo>
                  <a:lnTo>
                    <a:pt x="0" y="104139"/>
                  </a:lnTo>
                  <a:lnTo>
                    <a:pt x="0" y="5242560"/>
                  </a:lnTo>
                  <a:lnTo>
                    <a:pt x="8889" y="5280660"/>
                  </a:lnTo>
                  <a:lnTo>
                    <a:pt x="33020" y="5313680"/>
                  </a:lnTo>
                  <a:lnTo>
                    <a:pt x="40639" y="5321300"/>
                  </a:lnTo>
                  <a:lnTo>
                    <a:pt x="48260" y="5327650"/>
                  </a:lnTo>
                  <a:lnTo>
                    <a:pt x="57150" y="5334000"/>
                  </a:lnTo>
                  <a:lnTo>
                    <a:pt x="74929" y="5341620"/>
                  </a:lnTo>
                  <a:lnTo>
                    <a:pt x="85090" y="5344160"/>
                  </a:lnTo>
                  <a:lnTo>
                    <a:pt x="93979" y="5346700"/>
                  </a:lnTo>
                  <a:lnTo>
                    <a:pt x="1734820" y="5346700"/>
                  </a:lnTo>
                  <a:lnTo>
                    <a:pt x="1743710" y="5344160"/>
                  </a:lnTo>
                  <a:lnTo>
                    <a:pt x="1753870" y="5341620"/>
                  </a:lnTo>
                  <a:lnTo>
                    <a:pt x="1762760" y="5337810"/>
                  </a:lnTo>
                  <a:lnTo>
                    <a:pt x="1772920" y="5334000"/>
                  </a:lnTo>
                  <a:lnTo>
                    <a:pt x="1780539" y="5327650"/>
                  </a:lnTo>
                  <a:lnTo>
                    <a:pt x="1816100" y="5289550"/>
                  </a:lnTo>
                  <a:lnTo>
                    <a:pt x="1826260" y="5261610"/>
                  </a:lnTo>
                  <a:lnTo>
                    <a:pt x="1828800" y="5252720"/>
                  </a:lnTo>
                  <a:lnTo>
                    <a:pt x="1828800" y="93979"/>
                  </a:lnTo>
                  <a:lnTo>
                    <a:pt x="1826260" y="85089"/>
                  </a:lnTo>
                  <a:lnTo>
                    <a:pt x="1823720" y="74929"/>
                  </a:lnTo>
                  <a:lnTo>
                    <a:pt x="1803400" y="39370"/>
                  </a:lnTo>
                  <a:lnTo>
                    <a:pt x="1772920" y="13970"/>
                  </a:lnTo>
                  <a:lnTo>
                    <a:pt x="1743710" y="2539"/>
                  </a:lnTo>
                  <a:lnTo>
                    <a:pt x="1724660" y="0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55600" y="1054100"/>
              <a:ext cx="1828800" cy="5346700"/>
            </a:xfrm>
            <a:custGeom>
              <a:avLst/>
              <a:gdLst/>
              <a:ahLst/>
              <a:cxnLst/>
              <a:rect l="l" t="t" r="r" b="b"/>
              <a:pathLst>
                <a:path w="1828800" h="5346700">
                  <a:moveTo>
                    <a:pt x="104140" y="0"/>
                  </a:moveTo>
                  <a:lnTo>
                    <a:pt x="65901" y="8949"/>
                  </a:lnTo>
                  <a:lnTo>
                    <a:pt x="32543" y="32543"/>
                  </a:lnTo>
                  <a:lnTo>
                    <a:pt x="8949" y="65901"/>
                  </a:lnTo>
                  <a:lnTo>
                    <a:pt x="0" y="104139"/>
                  </a:lnTo>
                  <a:lnTo>
                    <a:pt x="0" y="5242560"/>
                  </a:lnTo>
                  <a:lnTo>
                    <a:pt x="8949" y="5280798"/>
                  </a:lnTo>
                  <a:lnTo>
                    <a:pt x="32543" y="5314156"/>
                  </a:lnTo>
                  <a:lnTo>
                    <a:pt x="65901" y="5337750"/>
                  </a:lnTo>
                  <a:lnTo>
                    <a:pt x="104140" y="5346700"/>
                  </a:lnTo>
                  <a:lnTo>
                    <a:pt x="1724660" y="5346700"/>
                  </a:lnTo>
                  <a:lnTo>
                    <a:pt x="1762898" y="5337750"/>
                  </a:lnTo>
                  <a:lnTo>
                    <a:pt x="1796256" y="5314156"/>
                  </a:lnTo>
                  <a:lnTo>
                    <a:pt x="1819850" y="5280798"/>
                  </a:lnTo>
                  <a:lnTo>
                    <a:pt x="1828800" y="5242560"/>
                  </a:lnTo>
                  <a:lnTo>
                    <a:pt x="1828800" y="104139"/>
                  </a:lnTo>
                  <a:lnTo>
                    <a:pt x="1819850" y="65901"/>
                  </a:lnTo>
                  <a:lnTo>
                    <a:pt x="1796256" y="32543"/>
                  </a:lnTo>
                  <a:lnTo>
                    <a:pt x="1762898" y="8949"/>
                  </a:lnTo>
                  <a:lnTo>
                    <a:pt x="1724660" y="0"/>
                  </a:lnTo>
                  <a:lnTo>
                    <a:pt x="104140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684019" y="3517900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30">
                  <a:moveTo>
                    <a:pt x="0" y="0"/>
                  </a:moveTo>
                  <a:lnTo>
                    <a:pt x="147193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576069" y="3505200"/>
              <a:ext cx="1471930" cy="0"/>
            </a:xfrm>
            <a:custGeom>
              <a:avLst/>
              <a:gdLst/>
              <a:ahLst/>
              <a:cxnLst/>
              <a:rect l="l" t="t" r="r" b="b"/>
              <a:pathLst>
                <a:path w="1471930">
                  <a:moveTo>
                    <a:pt x="0" y="0"/>
                  </a:moveTo>
                  <a:lnTo>
                    <a:pt x="1471930" y="0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994150" y="3784600"/>
              <a:ext cx="2781300" cy="1600200"/>
            </a:xfrm>
            <a:custGeom>
              <a:avLst/>
              <a:gdLst/>
              <a:ahLst/>
              <a:cxnLst/>
              <a:rect l="l" t="t" r="r" b="b"/>
              <a:pathLst>
                <a:path w="2781300" h="1600200">
                  <a:moveTo>
                    <a:pt x="0" y="0"/>
                  </a:moveTo>
                  <a:lnTo>
                    <a:pt x="2781300" y="160020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886200" y="3771900"/>
              <a:ext cx="2781300" cy="1600200"/>
            </a:xfrm>
            <a:custGeom>
              <a:avLst/>
              <a:gdLst/>
              <a:ahLst/>
              <a:cxnLst/>
              <a:rect l="l" t="t" r="r" b="b"/>
              <a:pathLst>
                <a:path w="2781300" h="1600200">
                  <a:moveTo>
                    <a:pt x="0" y="0"/>
                  </a:moveTo>
                  <a:lnTo>
                    <a:pt x="2781300" y="1600200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867150" y="3505200"/>
              <a:ext cx="3022600" cy="279400"/>
            </a:xfrm>
            <a:custGeom>
              <a:avLst/>
              <a:gdLst/>
              <a:ahLst/>
              <a:cxnLst/>
              <a:rect l="l" t="t" r="r" b="b"/>
              <a:pathLst>
                <a:path w="3022600" h="279400">
                  <a:moveTo>
                    <a:pt x="0" y="0"/>
                  </a:moveTo>
                  <a:lnTo>
                    <a:pt x="3022600" y="27940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759200" y="3492500"/>
              <a:ext cx="3022600" cy="279400"/>
            </a:xfrm>
            <a:custGeom>
              <a:avLst/>
              <a:gdLst/>
              <a:ahLst/>
              <a:cxnLst/>
              <a:rect l="l" t="t" r="r" b="b"/>
              <a:pathLst>
                <a:path w="3022600" h="279400">
                  <a:moveTo>
                    <a:pt x="0" y="0"/>
                  </a:moveTo>
                  <a:lnTo>
                    <a:pt x="3022600" y="279400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994150" y="2146300"/>
              <a:ext cx="2767330" cy="1143000"/>
            </a:xfrm>
            <a:custGeom>
              <a:avLst/>
              <a:gdLst/>
              <a:ahLst/>
              <a:cxnLst/>
              <a:rect l="l" t="t" r="r" b="b"/>
              <a:pathLst>
                <a:path w="2767329" h="1143000">
                  <a:moveTo>
                    <a:pt x="0" y="1143000"/>
                  </a:moveTo>
                  <a:lnTo>
                    <a:pt x="2767329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886200" y="2133600"/>
              <a:ext cx="2767330" cy="1143000"/>
            </a:xfrm>
            <a:custGeom>
              <a:avLst/>
              <a:gdLst/>
              <a:ahLst/>
              <a:cxnLst/>
              <a:rect l="l" t="t" r="r" b="b"/>
              <a:pathLst>
                <a:path w="2767329" h="1143000">
                  <a:moveTo>
                    <a:pt x="0" y="1143000"/>
                  </a:moveTo>
                  <a:lnTo>
                    <a:pt x="2767329" y="0"/>
                  </a:lnTo>
                </a:path>
              </a:pathLst>
            </a:custGeom>
            <a:ln w="25518">
              <a:solidFill>
                <a:srgbClr val="EAFFC1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The </a:t>
            </a:r>
            <a:r>
              <a:rPr spc="-245" dirty="0"/>
              <a:t>3-Tier </a:t>
            </a:r>
            <a:r>
              <a:rPr spc="-195" dirty="0"/>
              <a:t>Architecture</a:t>
            </a:r>
            <a:r>
              <a:rPr spc="-730" dirty="0"/>
              <a:t> </a:t>
            </a:r>
            <a:r>
              <a:rPr spc="-50" dirty="0"/>
              <a:t>Model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429441" y="4608829"/>
            <a:ext cx="12166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5080" indent="-226060" defTabSz="914400">
              <a:spcBef>
                <a:spcPts val="100"/>
              </a:spcBef>
            </a:pPr>
            <a:r>
              <a:rPr sz="2500" b="1" spc="65" dirty="0">
                <a:solidFill>
                  <a:schemeClr val="tx2"/>
                </a:solidFill>
                <a:latin typeface="Trebuchet MS"/>
                <a:cs typeface="Trebuchet MS"/>
              </a:rPr>
              <a:t>B</a:t>
            </a:r>
            <a:r>
              <a:rPr sz="2500" b="1" spc="-85" dirty="0">
                <a:solidFill>
                  <a:schemeClr val="tx2"/>
                </a:solidFill>
                <a:latin typeface="Trebuchet MS"/>
                <a:cs typeface="Trebuchet MS"/>
              </a:rPr>
              <a:t>u</a:t>
            </a:r>
            <a:r>
              <a:rPr sz="2500" b="1" spc="-70" dirty="0">
                <a:solidFill>
                  <a:schemeClr val="tx2"/>
                </a:solidFill>
                <a:latin typeface="Trebuchet MS"/>
                <a:cs typeface="Trebuchet MS"/>
              </a:rPr>
              <a:t>s</a:t>
            </a:r>
            <a:r>
              <a:rPr sz="2500" b="1" spc="-120" dirty="0">
                <a:solidFill>
                  <a:schemeClr val="tx2"/>
                </a:solidFill>
                <a:latin typeface="Trebuchet MS"/>
                <a:cs typeface="Trebuchet MS"/>
              </a:rPr>
              <a:t>i</a:t>
            </a:r>
            <a:r>
              <a:rPr sz="2500" b="1" spc="-100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500" b="1" spc="-105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500" b="1" spc="-75" dirty="0">
                <a:solidFill>
                  <a:schemeClr val="tx2"/>
                </a:solidFill>
                <a:latin typeface="Trebuchet MS"/>
                <a:cs typeface="Trebuchet MS"/>
              </a:rPr>
              <a:t>s</a:t>
            </a:r>
            <a:r>
              <a:rPr sz="2500" b="1" spc="-15" dirty="0">
                <a:solidFill>
                  <a:schemeClr val="tx2"/>
                </a:solidFill>
                <a:latin typeface="Trebuchet MS"/>
                <a:cs typeface="Trebuchet MS"/>
              </a:rPr>
              <a:t>s  </a:t>
            </a:r>
            <a:r>
              <a:rPr sz="2500" b="1" spc="-55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endParaRPr sz="25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539671" y="1600200"/>
            <a:ext cx="1447800" cy="4495800"/>
            <a:chOff x="6017259" y="1600200"/>
            <a:chExt cx="1447800" cy="4495800"/>
          </a:xfrm>
        </p:grpSpPr>
        <p:sp>
          <p:nvSpPr>
            <p:cNvPr id="22" name="object 22"/>
            <p:cNvSpPr/>
            <p:nvPr/>
          </p:nvSpPr>
          <p:spPr>
            <a:xfrm>
              <a:off x="6017259" y="3200400"/>
              <a:ext cx="1447799" cy="2895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017259" y="1600200"/>
              <a:ext cx="1447799" cy="1447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019222" y="5139690"/>
            <a:ext cx="1133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5080" indent="-167640" defTabSz="914400">
              <a:spcBef>
                <a:spcPts val="100"/>
              </a:spcBef>
            </a:pPr>
            <a:r>
              <a:rPr sz="2400" b="1" spc="114" dirty="0">
                <a:solidFill>
                  <a:schemeClr val="tx2"/>
                </a:solidFill>
                <a:latin typeface="Trebuchet MS"/>
                <a:cs typeface="Trebuchet MS"/>
              </a:rPr>
              <a:t>D</a:t>
            </a:r>
            <a:r>
              <a:rPr sz="2400" b="1" spc="-150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400" b="1" spc="-10" dirty="0">
                <a:solidFill>
                  <a:schemeClr val="tx2"/>
                </a:solidFill>
                <a:latin typeface="Trebuchet MS"/>
                <a:cs typeface="Trebuchet MS"/>
              </a:rPr>
              <a:t>s</a:t>
            </a:r>
            <a:r>
              <a:rPr sz="2400" b="1" spc="-90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r>
              <a:rPr sz="2400" b="1" spc="-35" dirty="0">
                <a:solidFill>
                  <a:schemeClr val="tx2"/>
                </a:solidFill>
                <a:latin typeface="Trebuchet MS"/>
                <a:cs typeface="Trebuchet MS"/>
              </a:rPr>
              <a:t>to</a:t>
            </a:r>
            <a:r>
              <a:rPr sz="2400" b="1" spc="-60" dirty="0">
                <a:solidFill>
                  <a:schemeClr val="tx2"/>
                </a:solidFill>
                <a:latin typeface="Trebuchet MS"/>
                <a:cs typeface="Trebuchet MS"/>
              </a:rPr>
              <a:t>p </a:t>
            </a:r>
            <a:r>
              <a:rPr sz="2400" b="1" spc="-4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chemeClr val="tx2"/>
                </a:solidFill>
                <a:latin typeface="Trebuchet MS"/>
                <a:cs typeface="Trebuchet MS"/>
              </a:rPr>
              <a:t>Client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38602" y="3463290"/>
            <a:ext cx="924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3500" defTabSz="914400">
              <a:spcBef>
                <a:spcPts val="100"/>
              </a:spcBef>
            </a:pPr>
            <a:r>
              <a:rPr sz="2400" b="1" spc="185" dirty="0">
                <a:solidFill>
                  <a:schemeClr val="tx2"/>
                </a:solidFill>
                <a:latin typeface="Trebuchet MS"/>
                <a:cs typeface="Trebuchet MS"/>
              </a:rPr>
              <a:t>M</a:t>
            </a:r>
            <a:r>
              <a:rPr sz="2400" b="1" spc="-30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400" b="1" spc="-70" dirty="0">
                <a:solidFill>
                  <a:schemeClr val="tx2"/>
                </a:solidFill>
                <a:latin typeface="Trebuchet MS"/>
                <a:cs typeface="Trebuchet MS"/>
              </a:rPr>
              <a:t>b</a:t>
            </a:r>
            <a:r>
              <a:rPr sz="2400" b="1" spc="-110" dirty="0">
                <a:solidFill>
                  <a:schemeClr val="tx2"/>
                </a:solidFill>
                <a:latin typeface="Trebuchet MS"/>
                <a:cs typeface="Trebuchet MS"/>
              </a:rPr>
              <a:t>i</a:t>
            </a:r>
            <a:r>
              <a:rPr sz="2400" b="1" spc="-114" dirty="0">
                <a:solidFill>
                  <a:schemeClr val="tx2"/>
                </a:solidFill>
                <a:latin typeface="Trebuchet MS"/>
                <a:cs typeface="Trebuchet MS"/>
              </a:rPr>
              <a:t>le </a:t>
            </a:r>
            <a:r>
              <a:rPr sz="2400" b="1" spc="-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chemeClr val="tx2"/>
                </a:solidFill>
                <a:latin typeface="Trebuchet MS"/>
                <a:cs typeface="Trebuchet MS"/>
              </a:rPr>
              <a:t>Client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71663" y="2590800"/>
            <a:ext cx="4056379" cy="1891030"/>
            <a:chOff x="349250" y="2590800"/>
            <a:chExt cx="4056379" cy="1891030"/>
          </a:xfrm>
        </p:grpSpPr>
        <p:sp>
          <p:nvSpPr>
            <p:cNvPr id="27" name="object 27"/>
            <p:cNvSpPr/>
            <p:nvPr/>
          </p:nvSpPr>
          <p:spPr>
            <a:xfrm>
              <a:off x="2514600" y="2590800"/>
              <a:ext cx="1891029" cy="1891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49250" y="2590800"/>
              <a:ext cx="1835150" cy="18351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 rot="20340000">
            <a:off x="6270407" y="2427227"/>
            <a:ext cx="95514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1920"/>
              </a:lnSpc>
            </a:pPr>
            <a:r>
              <a:rPr sz="2000" b="1" spc="-95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000" b="1" spc="-140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000" b="1" spc="-55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3000" b="1" spc="-135" baseline="1388" dirty="0">
                <a:solidFill>
                  <a:schemeClr val="tx2"/>
                </a:solidFill>
                <a:latin typeface="Trebuchet MS"/>
                <a:cs typeface="Trebuchet MS"/>
              </a:rPr>
              <a:t>w</a:t>
            </a:r>
            <a:r>
              <a:rPr sz="3000" b="1" spc="-75" baseline="1388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3000" b="1" spc="-270" baseline="1388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3000" b="1" spc="-97" baseline="1388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endParaRPr sz="3000" baseline="1388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21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240000">
            <a:off x="6271843" y="3357868"/>
            <a:ext cx="95514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1895"/>
              </a:lnSpc>
            </a:pPr>
            <a:r>
              <a:rPr sz="2000" b="1" spc="-75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000" b="1" spc="-130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000" b="1" spc="-45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2000" b="1" spc="-75" dirty="0">
                <a:solidFill>
                  <a:schemeClr val="tx2"/>
                </a:solidFill>
                <a:latin typeface="Trebuchet MS"/>
                <a:cs typeface="Trebuchet MS"/>
              </a:rPr>
              <a:t>w</a:t>
            </a:r>
            <a:r>
              <a:rPr sz="2000" b="1" spc="-40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000" b="1" spc="-170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2000" b="1" spc="-65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1800000">
            <a:off x="6242340" y="4230500"/>
            <a:ext cx="955142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lnSpc>
                <a:spcPts val="1895"/>
              </a:lnSpc>
            </a:pPr>
            <a:r>
              <a:rPr sz="2000" b="1" spc="-75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000" b="1" spc="-130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000" b="1" spc="-45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2000" b="1" spc="-75" dirty="0">
                <a:solidFill>
                  <a:schemeClr val="tx2"/>
                </a:solidFill>
                <a:latin typeface="Trebuchet MS"/>
                <a:cs typeface="Trebuchet MS"/>
              </a:rPr>
              <a:t>w</a:t>
            </a:r>
            <a:r>
              <a:rPr sz="2000" b="1" spc="-40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000" b="1" spc="-170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2000" b="1" spc="-65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29472" y="4453890"/>
            <a:ext cx="13265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500" b="1" spc="-45" dirty="0">
                <a:solidFill>
                  <a:schemeClr val="tx2"/>
                </a:solidFill>
                <a:latin typeface="Trebuchet MS"/>
                <a:cs typeface="Trebuchet MS"/>
              </a:rPr>
              <a:t>Database</a:t>
            </a:r>
            <a:endParaRPr sz="25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97392" y="1099820"/>
            <a:ext cx="1343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defTabSz="914400">
              <a:spcBef>
                <a:spcPts val="100"/>
              </a:spcBef>
            </a:pPr>
            <a:r>
              <a:rPr sz="2200" b="1" spc="-10" dirty="0">
                <a:solidFill>
                  <a:schemeClr val="tx2"/>
                </a:solidFill>
                <a:latin typeface="Trebuchet MS"/>
                <a:cs typeface="Trebuchet MS"/>
              </a:rPr>
              <a:t>Data </a:t>
            </a:r>
            <a:r>
              <a:rPr sz="2200" b="1" spc="-135" dirty="0">
                <a:solidFill>
                  <a:schemeClr val="tx2"/>
                </a:solidFill>
                <a:latin typeface="Trebuchet MS"/>
                <a:cs typeface="Trebuchet MS"/>
              </a:rPr>
              <a:t>Tier  </a:t>
            </a:r>
            <a:r>
              <a:rPr sz="2200" b="1" spc="-75" dirty="0">
                <a:solidFill>
                  <a:schemeClr val="tx2"/>
                </a:solidFill>
                <a:latin typeface="Trebuchet MS"/>
                <a:cs typeface="Trebuchet MS"/>
              </a:rPr>
              <a:t>(Ba</a:t>
            </a:r>
            <a:r>
              <a:rPr sz="2200" b="1" spc="-70" dirty="0">
                <a:solidFill>
                  <a:schemeClr val="tx2"/>
                </a:solidFill>
                <a:latin typeface="Trebuchet MS"/>
                <a:cs typeface="Trebuchet MS"/>
              </a:rPr>
              <a:t>c</a:t>
            </a:r>
            <a:r>
              <a:rPr sz="2200" b="1" spc="-75" dirty="0">
                <a:solidFill>
                  <a:schemeClr val="tx2"/>
                </a:solidFill>
                <a:latin typeface="Trebuchet MS"/>
                <a:cs typeface="Trebuchet MS"/>
              </a:rPr>
              <a:t>k</a:t>
            </a:r>
            <a:r>
              <a:rPr sz="2200" b="1" spc="-40" dirty="0">
                <a:solidFill>
                  <a:schemeClr val="tx2"/>
                </a:solidFill>
                <a:latin typeface="Trebuchet MS"/>
                <a:cs typeface="Trebuchet MS"/>
              </a:rPr>
              <a:t>-</a:t>
            </a:r>
            <a:r>
              <a:rPr sz="2200" b="1" spc="-50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200" b="1" spc="-80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200" b="1" spc="-55" dirty="0">
                <a:solidFill>
                  <a:schemeClr val="tx2"/>
                </a:solidFill>
                <a:latin typeface="Trebuchet MS"/>
                <a:cs typeface="Trebuchet MS"/>
              </a:rPr>
              <a:t>d</a:t>
            </a:r>
            <a:r>
              <a:rPr sz="2200" b="1" spc="-140" dirty="0">
                <a:solidFill>
                  <a:schemeClr val="tx2"/>
                </a:solidFill>
                <a:latin typeface="Trebuchet MS"/>
                <a:cs typeface="Trebuchet MS"/>
              </a:rPr>
              <a:t>)</a:t>
            </a:r>
            <a:endParaRPr sz="22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59873" y="1113790"/>
            <a:ext cx="6144895" cy="143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defTabSz="914400">
              <a:spcBef>
                <a:spcPts val="100"/>
              </a:spcBef>
              <a:tabLst>
                <a:tab pos="3452495" algn="l"/>
              </a:tabLst>
            </a:pPr>
            <a:r>
              <a:rPr sz="2200" b="1" spc="-55" dirty="0">
                <a:solidFill>
                  <a:schemeClr val="tx2"/>
                </a:solidFill>
                <a:latin typeface="Trebuchet MS"/>
                <a:cs typeface="Trebuchet MS"/>
              </a:rPr>
              <a:t>Middle</a:t>
            </a:r>
            <a:r>
              <a:rPr sz="2200" b="1" spc="-20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135" dirty="0">
                <a:solidFill>
                  <a:schemeClr val="tx2"/>
                </a:solidFill>
                <a:latin typeface="Trebuchet MS"/>
                <a:cs typeface="Trebuchet MS"/>
              </a:rPr>
              <a:t>Tier	</a:t>
            </a:r>
            <a:r>
              <a:rPr sz="2200" b="1" spc="-95" dirty="0">
                <a:solidFill>
                  <a:schemeClr val="tx2"/>
                </a:solidFill>
                <a:latin typeface="Trebuchet MS"/>
                <a:cs typeface="Trebuchet MS"/>
              </a:rPr>
              <a:t>Client </a:t>
            </a:r>
            <a:r>
              <a:rPr sz="2200" b="1" spc="-135" dirty="0">
                <a:solidFill>
                  <a:schemeClr val="tx2"/>
                </a:solidFill>
                <a:latin typeface="Trebuchet MS"/>
                <a:cs typeface="Trebuchet MS"/>
              </a:rPr>
              <a:t>Tier</a:t>
            </a:r>
            <a:r>
              <a:rPr sz="2200" b="1" spc="-3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0" dirty="0">
                <a:solidFill>
                  <a:schemeClr val="tx2"/>
                </a:solidFill>
                <a:latin typeface="Trebuchet MS"/>
                <a:cs typeface="Trebuchet MS"/>
              </a:rPr>
              <a:t>(Front-End)  </a:t>
            </a:r>
            <a:r>
              <a:rPr sz="2200" b="1" spc="-65" dirty="0">
                <a:solidFill>
                  <a:schemeClr val="tx2"/>
                </a:solidFill>
                <a:latin typeface="Trebuchet MS"/>
                <a:cs typeface="Trebuchet MS"/>
              </a:rPr>
              <a:t>(Business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135" dirty="0">
                <a:solidFill>
                  <a:schemeClr val="tx2"/>
                </a:solidFill>
                <a:latin typeface="Trebuchet MS"/>
                <a:cs typeface="Trebuchet MS"/>
              </a:rPr>
              <a:t>Tier)</a:t>
            </a:r>
            <a:endParaRPr sz="220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947285" marR="74295" indent="172720" defTabSz="914400">
              <a:spcBef>
                <a:spcPts val="80"/>
              </a:spcBef>
            </a:pPr>
            <a:r>
              <a:rPr sz="2400" b="1" spc="-100" dirty="0">
                <a:solidFill>
                  <a:schemeClr val="tx2"/>
                </a:solidFill>
                <a:latin typeface="Trebuchet MS"/>
                <a:cs typeface="Trebuchet MS"/>
              </a:rPr>
              <a:t>Client  </a:t>
            </a:r>
            <a:r>
              <a:rPr sz="2400" b="1" spc="195" dirty="0">
                <a:solidFill>
                  <a:schemeClr val="tx2"/>
                </a:solidFill>
                <a:latin typeface="Trebuchet MS"/>
                <a:cs typeface="Trebuchet MS"/>
              </a:rPr>
              <a:t>M</a:t>
            </a:r>
            <a:r>
              <a:rPr sz="2400" b="1" spc="-50" dirty="0">
                <a:solidFill>
                  <a:schemeClr val="tx2"/>
                </a:solidFill>
                <a:latin typeface="Trebuchet MS"/>
                <a:cs typeface="Trebuchet MS"/>
              </a:rPr>
              <a:t>a</a:t>
            </a:r>
            <a:r>
              <a:rPr sz="2400" b="1" spc="-170" dirty="0">
                <a:solidFill>
                  <a:schemeClr val="tx2"/>
                </a:solidFill>
                <a:latin typeface="Trebuchet MS"/>
                <a:cs typeface="Trebuchet MS"/>
              </a:rPr>
              <a:t>c</a:t>
            </a:r>
            <a:r>
              <a:rPr sz="2400" b="1" spc="-85" dirty="0">
                <a:solidFill>
                  <a:schemeClr val="tx2"/>
                </a:solidFill>
                <a:latin typeface="Trebuchet MS"/>
                <a:cs typeface="Trebuchet MS"/>
              </a:rPr>
              <a:t>h</a:t>
            </a:r>
            <a:r>
              <a:rPr sz="2400" b="1" spc="-120" dirty="0">
                <a:solidFill>
                  <a:schemeClr val="tx2"/>
                </a:solidFill>
                <a:latin typeface="Trebuchet MS"/>
                <a:cs typeface="Trebuchet MS"/>
              </a:rPr>
              <a:t>i</a:t>
            </a:r>
            <a:r>
              <a:rPr sz="2400" b="1" spc="-125" dirty="0">
                <a:solidFill>
                  <a:schemeClr val="tx2"/>
                </a:solidFill>
                <a:latin typeface="Trebuchet MS"/>
                <a:cs typeface="Trebuchet MS"/>
              </a:rPr>
              <a:t>ne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800" spc="-150" dirty="0"/>
              <a:t>Typical</a:t>
            </a:r>
            <a:r>
              <a:rPr sz="3800" spc="-375" dirty="0"/>
              <a:t> </a:t>
            </a:r>
            <a:r>
              <a:rPr sz="3800" spc="-130" dirty="0"/>
              <a:t>Layers</a:t>
            </a:r>
            <a:r>
              <a:rPr sz="3800" spc="-380" dirty="0"/>
              <a:t> </a:t>
            </a:r>
            <a:r>
              <a:rPr sz="3800" spc="-105" dirty="0"/>
              <a:t>of</a:t>
            </a:r>
            <a:r>
              <a:rPr sz="3800" spc="-370" dirty="0"/>
              <a:t> </a:t>
            </a:r>
            <a:r>
              <a:rPr sz="3800" spc="-150" dirty="0"/>
              <a:t>the</a:t>
            </a:r>
            <a:r>
              <a:rPr sz="3800" spc="-365" dirty="0"/>
              <a:t> </a:t>
            </a:r>
            <a:r>
              <a:rPr sz="3800" spc="-75" dirty="0"/>
              <a:t>Middle</a:t>
            </a:r>
            <a:r>
              <a:rPr sz="3800" spc="-360" dirty="0"/>
              <a:t> </a:t>
            </a:r>
            <a:r>
              <a:rPr sz="3800" spc="-220" dirty="0"/>
              <a:t>Tier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2244405" y="2316141"/>
            <a:ext cx="8394700" cy="3594100"/>
            <a:chOff x="374650" y="2203450"/>
            <a:chExt cx="8394700" cy="3594100"/>
          </a:xfrm>
        </p:grpSpPr>
        <p:sp>
          <p:nvSpPr>
            <p:cNvPr id="4" name="object 4"/>
            <p:cNvSpPr/>
            <p:nvPr/>
          </p:nvSpPr>
          <p:spPr>
            <a:xfrm>
              <a:off x="381000" y="2209800"/>
              <a:ext cx="8382000" cy="990600"/>
            </a:xfrm>
            <a:custGeom>
              <a:avLst/>
              <a:gdLst/>
              <a:ahLst/>
              <a:cxnLst/>
              <a:rect l="l" t="t" r="r" b="b"/>
              <a:pathLst>
                <a:path w="8382000" h="990600">
                  <a:moveTo>
                    <a:pt x="8331200" y="0"/>
                  </a:moveTo>
                  <a:lnTo>
                    <a:pt x="50800" y="0"/>
                  </a:lnTo>
                  <a:lnTo>
                    <a:pt x="40640" y="2539"/>
                  </a:lnTo>
                  <a:lnTo>
                    <a:pt x="25400" y="10160"/>
                  </a:lnTo>
                  <a:lnTo>
                    <a:pt x="10160" y="25400"/>
                  </a:lnTo>
                  <a:lnTo>
                    <a:pt x="2539" y="40639"/>
                  </a:lnTo>
                  <a:lnTo>
                    <a:pt x="0" y="50800"/>
                  </a:lnTo>
                  <a:lnTo>
                    <a:pt x="0" y="939800"/>
                  </a:lnTo>
                  <a:lnTo>
                    <a:pt x="25400" y="980439"/>
                  </a:lnTo>
                  <a:lnTo>
                    <a:pt x="50800" y="990600"/>
                  </a:lnTo>
                  <a:lnTo>
                    <a:pt x="8331200" y="990600"/>
                  </a:lnTo>
                  <a:lnTo>
                    <a:pt x="8371840" y="965200"/>
                  </a:lnTo>
                  <a:lnTo>
                    <a:pt x="8382000" y="939800"/>
                  </a:lnTo>
                  <a:lnTo>
                    <a:pt x="8382000" y="50800"/>
                  </a:lnTo>
                  <a:lnTo>
                    <a:pt x="8379459" y="40639"/>
                  </a:lnTo>
                  <a:lnTo>
                    <a:pt x="8371840" y="25400"/>
                  </a:lnTo>
                  <a:lnTo>
                    <a:pt x="8356600" y="10160"/>
                  </a:lnTo>
                  <a:lnTo>
                    <a:pt x="8341359" y="2539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2209800"/>
              <a:ext cx="8382000" cy="990600"/>
            </a:xfrm>
            <a:custGeom>
              <a:avLst/>
              <a:gdLst/>
              <a:ahLst/>
              <a:cxnLst/>
              <a:rect l="l" t="t" r="r" b="b"/>
              <a:pathLst>
                <a:path w="8382000" h="990600">
                  <a:moveTo>
                    <a:pt x="55879" y="0"/>
                  </a:moveTo>
                  <a:lnTo>
                    <a:pt x="35361" y="4802"/>
                  </a:lnTo>
                  <a:lnTo>
                    <a:pt x="17462" y="17462"/>
                  </a:lnTo>
                  <a:lnTo>
                    <a:pt x="4802" y="35361"/>
                  </a:lnTo>
                  <a:lnTo>
                    <a:pt x="0" y="55879"/>
                  </a:lnTo>
                  <a:lnTo>
                    <a:pt x="0" y="934720"/>
                  </a:lnTo>
                  <a:lnTo>
                    <a:pt x="4802" y="955238"/>
                  </a:lnTo>
                  <a:lnTo>
                    <a:pt x="17462" y="973137"/>
                  </a:lnTo>
                  <a:lnTo>
                    <a:pt x="35361" y="985797"/>
                  </a:lnTo>
                  <a:lnTo>
                    <a:pt x="55879" y="990600"/>
                  </a:lnTo>
                  <a:lnTo>
                    <a:pt x="8326120" y="990600"/>
                  </a:lnTo>
                  <a:lnTo>
                    <a:pt x="8346638" y="985797"/>
                  </a:lnTo>
                  <a:lnTo>
                    <a:pt x="8364537" y="973137"/>
                  </a:lnTo>
                  <a:lnTo>
                    <a:pt x="8377197" y="955238"/>
                  </a:lnTo>
                  <a:lnTo>
                    <a:pt x="8382000" y="934720"/>
                  </a:lnTo>
                  <a:lnTo>
                    <a:pt x="8382000" y="55879"/>
                  </a:lnTo>
                  <a:lnTo>
                    <a:pt x="8377197" y="35361"/>
                  </a:lnTo>
                  <a:lnTo>
                    <a:pt x="8364537" y="17462"/>
                  </a:lnTo>
                  <a:lnTo>
                    <a:pt x="8346638" y="4802"/>
                  </a:lnTo>
                  <a:lnTo>
                    <a:pt x="8326120" y="0"/>
                  </a:lnTo>
                  <a:lnTo>
                    <a:pt x="55879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81000" y="3505200"/>
              <a:ext cx="8382000" cy="990600"/>
            </a:xfrm>
            <a:custGeom>
              <a:avLst/>
              <a:gdLst/>
              <a:ahLst/>
              <a:cxnLst/>
              <a:rect l="l" t="t" r="r" b="b"/>
              <a:pathLst>
                <a:path w="8382000" h="990600">
                  <a:moveTo>
                    <a:pt x="8331200" y="0"/>
                  </a:moveTo>
                  <a:lnTo>
                    <a:pt x="50800" y="0"/>
                  </a:lnTo>
                  <a:lnTo>
                    <a:pt x="35559" y="3810"/>
                  </a:lnTo>
                  <a:lnTo>
                    <a:pt x="2539" y="40639"/>
                  </a:lnTo>
                  <a:lnTo>
                    <a:pt x="0" y="50800"/>
                  </a:lnTo>
                  <a:lnTo>
                    <a:pt x="0" y="939800"/>
                  </a:lnTo>
                  <a:lnTo>
                    <a:pt x="25400" y="980439"/>
                  </a:lnTo>
                  <a:lnTo>
                    <a:pt x="50800" y="990600"/>
                  </a:lnTo>
                  <a:lnTo>
                    <a:pt x="8331200" y="990600"/>
                  </a:lnTo>
                  <a:lnTo>
                    <a:pt x="8368030" y="969010"/>
                  </a:lnTo>
                  <a:lnTo>
                    <a:pt x="8382000" y="939800"/>
                  </a:lnTo>
                  <a:lnTo>
                    <a:pt x="8382000" y="50800"/>
                  </a:lnTo>
                  <a:lnTo>
                    <a:pt x="8356600" y="10160"/>
                  </a:lnTo>
                  <a:lnTo>
                    <a:pt x="8346440" y="3810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3505200"/>
              <a:ext cx="8382000" cy="990600"/>
            </a:xfrm>
            <a:custGeom>
              <a:avLst/>
              <a:gdLst/>
              <a:ahLst/>
              <a:cxnLst/>
              <a:rect l="l" t="t" r="r" b="b"/>
              <a:pathLst>
                <a:path w="8382000" h="990600">
                  <a:moveTo>
                    <a:pt x="55879" y="0"/>
                  </a:moveTo>
                  <a:lnTo>
                    <a:pt x="35361" y="4802"/>
                  </a:lnTo>
                  <a:lnTo>
                    <a:pt x="17462" y="17462"/>
                  </a:lnTo>
                  <a:lnTo>
                    <a:pt x="4802" y="35361"/>
                  </a:lnTo>
                  <a:lnTo>
                    <a:pt x="0" y="55879"/>
                  </a:lnTo>
                  <a:lnTo>
                    <a:pt x="0" y="933450"/>
                  </a:lnTo>
                  <a:lnTo>
                    <a:pt x="4802" y="954702"/>
                  </a:lnTo>
                  <a:lnTo>
                    <a:pt x="17462" y="972978"/>
                  </a:lnTo>
                  <a:lnTo>
                    <a:pt x="35361" y="985777"/>
                  </a:lnTo>
                  <a:lnTo>
                    <a:pt x="55879" y="990600"/>
                  </a:lnTo>
                  <a:lnTo>
                    <a:pt x="8326120" y="990600"/>
                  </a:lnTo>
                  <a:lnTo>
                    <a:pt x="8346638" y="985777"/>
                  </a:lnTo>
                  <a:lnTo>
                    <a:pt x="8364537" y="972978"/>
                  </a:lnTo>
                  <a:lnTo>
                    <a:pt x="8377197" y="954702"/>
                  </a:lnTo>
                  <a:lnTo>
                    <a:pt x="8382000" y="933450"/>
                  </a:lnTo>
                  <a:lnTo>
                    <a:pt x="8382000" y="55879"/>
                  </a:lnTo>
                  <a:lnTo>
                    <a:pt x="8377197" y="35361"/>
                  </a:lnTo>
                  <a:lnTo>
                    <a:pt x="8364537" y="17462"/>
                  </a:lnTo>
                  <a:lnTo>
                    <a:pt x="8346638" y="4802"/>
                  </a:lnTo>
                  <a:lnTo>
                    <a:pt x="8326120" y="0"/>
                  </a:lnTo>
                  <a:lnTo>
                    <a:pt x="55879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" y="4800600"/>
              <a:ext cx="8382000" cy="990600"/>
            </a:xfrm>
            <a:custGeom>
              <a:avLst/>
              <a:gdLst/>
              <a:ahLst/>
              <a:cxnLst/>
              <a:rect l="l" t="t" r="r" b="b"/>
              <a:pathLst>
                <a:path w="8382000" h="990600">
                  <a:moveTo>
                    <a:pt x="8331200" y="0"/>
                  </a:moveTo>
                  <a:lnTo>
                    <a:pt x="50800" y="0"/>
                  </a:lnTo>
                  <a:lnTo>
                    <a:pt x="40640" y="2539"/>
                  </a:lnTo>
                  <a:lnTo>
                    <a:pt x="25400" y="10160"/>
                  </a:lnTo>
                  <a:lnTo>
                    <a:pt x="10160" y="25400"/>
                  </a:lnTo>
                  <a:lnTo>
                    <a:pt x="2539" y="40639"/>
                  </a:lnTo>
                  <a:lnTo>
                    <a:pt x="0" y="50800"/>
                  </a:lnTo>
                  <a:lnTo>
                    <a:pt x="0" y="939800"/>
                  </a:lnTo>
                  <a:lnTo>
                    <a:pt x="25400" y="980440"/>
                  </a:lnTo>
                  <a:lnTo>
                    <a:pt x="50800" y="990600"/>
                  </a:lnTo>
                  <a:lnTo>
                    <a:pt x="8331200" y="990600"/>
                  </a:lnTo>
                  <a:lnTo>
                    <a:pt x="8371840" y="965200"/>
                  </a:lnTo>
                  <a:lnTo>
                    <a:pt x="8382000" y="939800"/>
                  </a:lnTo>
                  <a:lnTo>
                    <a:pt x="8382000" y="50800"/>
                  </a:lnTo>
                  <a:lnTo>
                    <a:pt x="8379459" y="40639"/>
                  </a:lnTo>
                  <a:lnTo>
                    <a:pt x="8371840" y="25400"/>
                  </a:lnTo>
                  <a:lnTo>
                    <a:pt x="8356600" y="10160"/>
                  </a:lnTo>
                  <a:lnTo>
                    <a:pt x="8341359" y="2539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" y="4800600"/>
              <a:ext cx="8382000" cy="990600"/>
            </a:xfrm>
            <a:custGeom>
              <a:avLst/>
              <a:gdLst/>
              <a:ahLst/>
              <a:cxnLst/>
              <a:rect l="l" t="t" r="r" b="b"/>
              <a:pathLst>
                <a:path w="8382000" h="990600">
                  <a:moveTo>
                    <a:pt x="55879" y="0"/>
                  </a:moveTo>
                  <a:lnTo>
                    <a:pt x="35361" y="4802"/>
                  </a:lnTo>
                  <a:lnTo>
                    <a:pt x="17462" y="17462"/>
                  </a:lnTo>
                  <a:lnTo>
                    <a:pt x="4802" y="35361"/>
                  </a:lnTo>
                  <a:lnTo>
                    <a:pt x="0" y="55880"/>
                  </a:lnTo>
                  <a:lnTo>
                    <a:pt x="0" y="934719"/>
                  </a:lnTo>
                  <a:lnTo>
                    <a:pt x="4802" y="955238"/>
                  </a:lnTo>
                  <a:lnTo>
                    <a:pt x="17462" y="973137"/>
                  </a:lnTo>
                  <a:lnTo>
                    <a:pt x="35361" y="985797"/>
                  </a:lnTo>
                  <a:lnTo>
                    <a:pt x="55879" y="990600"/>
                  </a:lnTo>
                  <a:lnTo>
                    <a:pt x="8326120" y="990600"/>
                  </a:lnTo>
                  <a:lnTo>
                    <a:pt x="8346638" y="985797"/>
                  </a:lnTo>
                  <a:lnTo>
                    <a:pt x="8364537" y="973137"/>
                  </a:lnTo>
                  <a:lnTo>
                    <a:pt x="8377197" y="955238"/>
                  </a:lnTo>
                  <a:lnTo>
                    <a:pt x="8382000" y="934719"/>
                  </a:lnTo>
                  <a:lnTo>
                    <a:pt x="8382000" y="55880"/>
                  </a:lnTo>
                  <a:lnTo>
                    <a:pt x="8377197" y="35361"/>
                  </a:lnTo>
                  <a:lnTo>
                    <a:pt x="8364537" y="17462"/>
                  </a:lnTo>
                  <a:lnTo>
                    <a:pt x="8346638" y="4802"/>
                  </a:lnTo>
                  <a:lnTo>
                    <a:pt x="8326120" y="0"/>
                  </a:lnTo>
                  <a:lnTo>
                    <a:pt x="55879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25026" y="1034711"/>
            <a:ext cx="8414385" cy="485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805" marR="444500" indent="-281940" defTabSz="914400">
              <a:lnSpc>
                <a:spcPct val="105600"/>
              </a:lnSpc>
              <a:spcBef>
                <a:spcPts val="95"/>
              </a:spcBef>
            </a:pPr>
            <a:r>
              <a:rPr sz="3000" b="1" spc="-14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sz="30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110" dirty="0">
                <a:solidFill>
                  <a:schemeClr val="tx2"/>
                </a:solidFill>
                <a:latin typeface="Trebuchet MS"/>
                <a:cs typeface="Trebuchet MS"/>
              </a:rPr>
              <a:t>middle</a:t>
            </a:r>
            <a:r>
              <a:rPr sz="30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160" dirty="0">
                <a:solidFill>
                  <a:schemeClr val="tx2"/>
                </a:solidFill>
                <a:latin typeface="Trebuchet MS"/>
                <a:cs typeface="Trebuchet MS"/>
              </a:rPr>
              <a:t>tier</a:t>
            </a:r>
            <a:r>
              <a:rPr sz="30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100" dirty="0">
                <a:solidFill>
                  <a:schemeClr val="tx2"/>
                </a:solidFill>
                <a:latin typeface="Trebuchet MS"/>
                <a:cs typeface="Trebuchet MS"/>
              </a:rPr>
              <a:t>usually</a:t>
            </a:r>
            <a:r>
              <a:rPr sz="3000" b="1" spc="-2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60" dirty="0">
                <a:solidFill>
                  <a:schemeClr val="tx2"/>
                </a:solidFill>
                <a:latin typeface="Trebuchet MS"/>
                <a:cs typeface="Trebuchet MS"/>
              </a:rPr>
              <a:t>has</a:t>
            </a:r>
            <a:r>
              <a:rPr sz="3000" b="1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95" dirty="0">
                <a:solidFill>
                  <a:schemeClr val="tx2"/>
                </a:solidFill>
                <a:latin typeface="Trebuchet MS"/>
                <a:cs typeface="Trebuchet MS"/>
              </a:rPr>
              <a:t>parts</a:t>
            </a:r>
            <a:r>
              <a:rPr sz="3000" b="1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135" dirty="0">
                <a:solidFill>
                  <a:schemeClr val="tx2"/>
                </a:solidFill>
                <a:latin typeface="Trebuchet MS"/>
                <a:cs typeface="Trebuchet MS"/>
              </a:rPr>
              <a:t>related</a:t>
            </a:r>
            <a:r>
              <a:rPr sz="3000" b="1" spc="-2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chemeClr val="tx2"/>
                </a:solidFill>
                <a:latin typeface="Trebuchet MS"/>
                <a:cs typeface="Trebuchet MS"/>
              </a:rPr>
              <a:t>to</a:t>
            </a:r>
            <a:r>
              <a:rPr sz="3000" b="1" spc="-2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265" dirty="0">
                <a:solidFill>
                  <a:schemeClr val="tx2"/>
                </a:solidFill>
                <a:latin typeface="Trebuchet MS"/>
                <a:cs typeface="Trebuchet MS"/>
              </a:rPr>
              <a:t>the  </a:t>
            </a:r>
            <a:r>
              <a:rPr sz="3000" b="1" spc="-120" dirty="0">
                <a:solidFill>
                  <a:schemeClr val="tx2"/>
                </a:solidFill>
                <a:latin typeface="Trebuchet MS"/>
                <a:cs typeface="Trebuchet MS"/>
              </a:rPr>
              <a:t>front-end,</a:t>
            </a:r>
            <a:r>
              <a:rPr sz="3000" b="1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95" dirty="0">
                <a:solidFill>
                  <a:schemeClr val="tx2"/>
                </a:solidFill>
                <a:latin typeface="Trebuchet MS"/>
                <a:cs typeface="Trebuchet MS"/>
              </a:rPr>
              <a:t>business</a:t>
            </a:r>
            <a:r>
              <a:rPr sz="3000" b="1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r>
              <a:rPr sz="3000" b="1" spc="-2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75" dirty="0">
                <a:solidFill>
                  <a:schemeClr val="tx2"/>
                </a:solidFill>
                <a:latin typeface="Trebuchet MS"/>
                <a:cs typeface="Trebuchet MS"/>
              </a:rPr>
              <a:t>and</a:t>
            </a:r>
            <a:r>
              <a:rPr sz="3000" b="1" spc="-2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3000" b="1" spc="-130" dirty="0">
                <a:solidFill>
                  <a:schemeClr val="tx2"/>
                </a:solidFill>
                <a:latin typeface="Trebuchet MS"/>
                <a:cs typeface="Trebuchet MS"/>
              </a:rPr>
              <a:t>back-end:</a:t>
            </a:r>
            <a:endParaRPr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defTabSz="914400">
              <a:spcBef>
                <a:spcPts val="5"/>
              </a:spcBef>
            </a:pPr>
            <a:endParaRPr sz="29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224790" algn="ctr" defTabSz="914400"/>
            <a:r>
              <a:rPr sz="2400" b="1" spc="-80" dirty="0">
                <a:solidFill>
                  <a:schemeClr val="tx2"/>
                </a:solidFill>
                <a:latin typeface="Trebuchet MS"/>
                <a:cs typeface="Trebuchet MS"/>
              </a:rPr>
              <a:t>Presentation</a:t>
            </a:r>
            <a:r>
              <a:rPr sz="2400" b="1" spc="-24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endParaRPr sz="24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96850" algn="ctr" defTabSz="914400">
              <a:spcBef>
                <a:spcPts val="370"/>
              </a:spcBef>
            </a:pPr>
            <a:r>
              <a:rPr sz="2200" b="1" spc="-65" dirty="0">
                <a:solidFill>
                  <a:schemeClr val="tx2"/>
                </a:solidFill>
                <a:latin typeface="Trebuchet MS"/>
                <a:cs typeface="Trebuchet MS"/>
              </a:rPr>
              <a:t>Implements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5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15" dirty="0">
                <a:solidFill>
                  <a:schemeClr val="tx2"/>
                </a:solidFill>
                <a:latin typeface="Trebuchet MS"/>
                <a:cs typeface="Trebuchet MS"/>
              </a:rPr>
              <a:t>UI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65" dirty="0">
                <a:solidFill>
                  <a:schemeClr val="tx2"/>
                </a:solidFill>
                <a:latin typeface="Trebuchet MS"/>
                <a:cs typeface="Trebuchet MS"/>
              </a:rPr>
              <a:t>of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80" dirty="0">
                <a:solidFill>
                  <a:schemeClr val="tx2"/>
                </a:solidFill>
                <a:latin typeface="Trebuchet MS"/>
                <a:cs typeface="Trebuchet MS"/>
              </a:rPr>
              <a:t>application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60" dirty="0">
                <a:solidFill>
                  <a:schemeClr val="tx2"/>
                </a:solidFill>
                <a:latin typeface="Trebuchet MS"/>
                <a:cs typeface="Trebuchet MS"/>
              </a:rPr>
              <a:t>(HTML5,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70" dirty="0">
                <a:solidFill>
                  <a:schemeClr val="tx2"/>
                </a:solidFill>
                <a:latin typeface="Trebuchet MS"/>
                <a:cs typeface="Trebuchet MS"/>
              </a:rPr>
              <a:t>Silverlight,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45" dirty="0">
                <a:solidFill>
                  <a:schemeClr val="tx2"/>
                </a:solidFill>
                <a:latin typeface="Trebuchet MS"/>
                <a:cs typeface="Trebuchet MS"/>
              </a:rPr>
              <a:t>WPF,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80" dirty="0">
                <a:solidFill>
                  <a:schemeClr val="tx2"/>
                </a:solidFill>
                <a:latin typeface="Trebuchet MS"/>
                <a:cs typeface="Trebuchet MS"/>
              </a:rPr>
              <a:t>…)</a:t>
            </a:r>
            <a:endParaRPr sz="2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defTabSz="914400"/>
            <a:endParaRPr sz="2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229235" algn="ctr" defTabSz="914400">
              <a:spcBef>
                <a:spcPts val="1755"/>
              </a:spcBef>
            </a:pPr>
            <a:r>
              <a:rPr sz="2400" b="1" spc="-60" dirty="0">
                <a:solidFill>
                  <a:schemeClr val="tx2"/>
                </a:solidFill>
                <a:latin typeface="Trebuchet MS"/>
                <a:cs typeface="Trebuchet MS"/>
              </a:rPr>
              <a:t>Business</a:t>
            </a:r>
            <a:r>
              <a:rPr sz="2400" b="1" spc="-24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endParaRPr sz="24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332105" defTabSz="914400">
              <a:spcBef>
                <a:spcPts val="370"/>
              </a:spcBef>
            </a:pPr>
            <a:r>
              <a:rPr sz="2200" b="1" spc="-65" dirty="0">
                <a:solidFill>
                  <a:schemeClr val="tx2"/>
                </a:solidFill>
                <a:latin typeface="Trebuchet MS"/>
                <a:cs typeface="Trebuchet MS"/>
              </a:rPr>
              <a:t>Implements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5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125" dirty="0">
                <a:solidFill>
                  <a:schemeClr val="tx2"/>
                </a:solidFill>
                <a:latin typeface="Trebuchet MS"/>
                <a:cs typeface="Trebuchet MS"/>
              </a:rPr>
              <a:t>core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85" dirty="0">
                <a:solidFill>
                  <a:schemeClr val="tx2"/>
                </a:solidFill>
                <a:latin typeface="Trebuchet MS"/>
                <a:cs typeface="Trebuchet MS"/>
              </a:rPr>
              <a:t>processes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215" dirty="0">
                <a:solidFill>
                  <a:schemeClr val="tx2"/>
                </a:solidFill>
                <a:latin typeface="Trebuchet MS"/>
                <a:cs typeface="Trebuchet MS"/>
              </a:rPr>
              <a:t>/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105" dirty="0">
                <a:solidFill>
                  <a:schemeClr val="tx2"/>
                </a:solidFill>
                <a:latin typeface="Trebuchet MS"/>
                <a:cs typeface="Trebuchet MS"/>
              </a:rPr>
              <a:t>services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65" dirty="0">
                <a:solidFill>
                  <a:schemeClr val="tx2"/>
                </a:solidFill>
                <a:latin typeface="Trebuchet MS"/>
                <a:cs typeface="Trebuchet MS"/>
              </a:rPr>
              <a:t>of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5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85" dirty="0">
                <a:solidFill>
                  <a:schemeClr val="tx2"/>
                </a:solidFill>
                <a:latin typeface="Trebuchet MS"/>
                <a:cs typeface="Trebuchet MS"/>
              </a:rPr>
              <a:t>application</a:t>
            </a:r>
            <a:endParaRPr sz="2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defTabSz="914400"/>
            <a:endParaRPr sz="2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208279" algn="ctr" defTabSz="914400">
              <a:spcBef>
                <a:spcPts val="1755"/>
              </a:spcBef>
            </a:pPr>
            <a:r>
              <a:rPr sz="2400" b="1" spc="-10" dirty="0">
                <a:solidFill>
                  <a:schemeClr val="tx2"/>
                </a:solidFill>
                <a:latin typeface="Trebuchet MS"/>
                <a:cs typeface="Trebuchet MS"/>
              </a:rPr>
              <a:t>Data </a:t>
            </a:r>
            <a:r>
              <a:rPr sz="2400" b="1" spc="-80" dirty="0">
                <a:solidFill>
                  <a:schemeClr val="tx2"/>
                </a:solidFill>
                <a:latin typeface="Trebuchet MS"/>
                <a:cs typeface="Trebuchet MS"/>
              </a:rPr>
              <a:t>Access</a:t>
            </a:r>
            <a:r>
              <a:rPr sz="2400" b="1" spc="-459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endParaRPr sz="24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335280" defTabSz="914400">
              <a:spcBef>
                <a:spcPts val="370"/>
              </a:spcBef>
            </a:pPr>
            <a:r>
              <a:rPr sz="2200" b="1" spc="-65" dirty="0">
                <a:solidFill>
                  <a:schemeClr val="tx2"/>
                </a:solidFill>
                <a:latin typeface="Trebuchet MS"/>
                <a:cs typeface="Trebuchet MS"/>
              </a:rPr>
              <a:t>Implements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5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50" dirty="0">
                <a:solidFill>
                  <a:schemeClr val="tx2"/>
                </a:solidFill>
                <a:latin typeface="Trebuchet MS"/>
                <a:cs typeface="Trebuchet MS"/>
              </a:rPr>
              <a:t>data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90" dirty="0">
                <a:solidFill>
                  <a:schemeClr val="tx2"/>
                </a:solidFill>
                <a:latin typeface="Trebuchet MS"/>
                <a:cs typeface="Trebuchet MS"/>
              </a:rPr>
              <a:t>access</a:t>
            </a:r>
            <a:r>
              <a:rPr sz="2200" b="1" spc="-1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85" dirty="0">
                <a:solidFill>
                  <a:schemeClr val="tx2"/>
                </a:solidFill>
                <a:latin typeface="Trebuchet MS"/>
                <a:cs typeface="Trebuchet MS"/>
              </a:rPr>
              <a:t>functionality</a:t>
            </a:r>
            <a:r>
              <a:rPr sz="2200" b="1" spc="-20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85" dirty="0">
                <a:solidFill>
                  <a:schemeClr val="tx2"/>
                </a:solidFill>
                <a:latin typeface="Trebuchet MS"/>
                <a:cs typeface="Trebuchet MS"/>
              </a:rPr>
              <a:t>(usually</a:t>
            </a:r>
            <a:r>
              <a:rPr sz="22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85" dirty="0">
                <a:solidFill>
                  <a:schemeClr val="tx2"/>
                </a:solidFill>
                <a:latin typeface="Trebuchet MS"/>
                <a:cs typeface="Trebuchet MS"/>
              </a:rPr>
              <a:t>ORM</a:t>
            </a:r>
            <a:r>
              <a:rPr sz="2200" b="1" spc="-204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200" b="1" spc="-100" dirty="0">
                <a:solidFill>
                  <a:schemeClr val="tx2"/>
                </a:solidFill>
                <a:latin typeface="Trebuchet MS"/>
                <a:cs typeface="Trebuchet MS"/>
              </a:rPr>
              <a:t>framework)</a:t>
            </a:r>
            <a:endParaRPr sz="2200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32155" y="3236891"/>
            <a:ext cx="1219200" cy="3531870"/>
            <a:chOff x="3962400" y="3124200"/>
            <a:chExt cx="1219200" cy="3531870"/>
          </a:xfrm>
        </p:grpSpPr>
        <p:sp>
          <p:nvSpPr>
            <p:cNvPr id="12" name="object 12"/>
            <p:cNvSpPr/>
            <p:nvPr/>
          </p:nvSpPr>
          <p:spPr>
            <a:xfrm>
              <a:off x="4594859" y="3135629"/>
              <a:ext cx="171450" cy="453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86909" y="3124200"/>
              <a:ext cx="171450" cy="4521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594859" y="4436110"/>
              <a:ext cx="171450" cy="453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86909" y="4424680"/>
              <a:ext cx="171450" cy="452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62400" y="6021070"/>
              <a:ext cx="1219200" cy="635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94859" y="5731510"/>
              <a:ext cx="171450" cy="4533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86909" y="5720079"/>
              <a:ext cx="171450" cy="4521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22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/>
              <a:t>Multi-Tier</a:t>
            </a:r>
            <a:r>
              <a:rPr spc="-420" dirty="0"/>
              <a:t> </a:t>
            </a:r>
            <a:r>
              <a:rPr spc="-19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2208213" y="1066800"/>
            <a:ext cx="6950709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schemeClr val="tx2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1163" y="4453891"/>
            <a:ext cx="708025" cy="1764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b="1" spc="-55" dirty="0">
                <a:solidFill>
                  <a:schemeClr val="tx2"/>
                </a:solidFill>
                <a:latin typeface="Trebuchet MS"/>
                <a:cs typeface="Trebuchet MS"/>
              </a:rPr>
              <a:t>WCF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9050" marR="5080" indent="7620" defTabSz="914400">
              <a:lnSpc>
                <a:spcPct val="194800"/>
              </a:lnSpc>
              <a:spcBef>
                <a:spcPts val="380"/>
              </a:spcBef>
            </a:pPr>
            <a:r>
              <a:rPr sz="2400" b="1" spc="70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400" b="1" spc="50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2400" b="1" spc="114" dirty="0">
                <a:solidFill>
                  <a:schemeClr val="tx2"/>
                </a:solidFill>
                <a:latin typeface="Trebuchet MS"/>
                <a:cs typeface="Trebuchet MS"/>
              </a:rPr>
              <a:t>M  </a:t>
            </a:r>
            <a:r>
              <a:rPr sz="2400" b="1" spc="90" dirty="0">
                <a:solidFill>
                  <a:schemeClr val="tx2"/>
                </a:solidFill>
                <a:latin typeface="Trebuchet MS"/>
                <a:cs typeface="Trebuchet MS"/>
              </a:rPr>
              <a:t>DB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23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9892" y="2543809"/>
            <a:ext cx="685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defTabSz="914400">
              <a:spcBef>
                <a:spcPts val="100"/>
              </a:spcBef>
            </a:pPr>
            <a:r>
              <a:rPr sz="2400" b="1" spc="75" dirty="0">
                <a:solidFill>
                  <a:schemeClr val="tx2"/>
                </a:solidFill>
                <a:latin typeface="Trebuchet MS"/>
                <a:cs typeface="Trebuchet MS"/>
              </a:rPr>
              <a:t>ASP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12700" defTabSz="914400"/>
            <a:r>
              <a:rPr sz="2400" b="1" spc="-175" dirty="0">
                <a:solidFill>
                  <a:schemeClr val="tx2"/>
                </a:solidFill>
                <a:latin typeface="Trebuchet MS"/>
                <a:cs typeface="Trebuchet MS"/>
              </a:rPr>
              <a:t>.</a:t>
            </a:r>
            <a:r>
              <a:rPr sz="2400" b="1" spc="140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400" b="1" spc="-100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6082" y="1172209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400" b="1" spc="35" dirty="0">
                <a:solidFill>
                  <a:schemeClr val="tx2"/>
                </a:solidFill>
                <a:latin typeface="Trebuchet MS"/>
                <a:cs typeface="Trebuchet MS"/>
              </a:rPr>
              <a:t>H</a:t>
            </a:r>
            <a:r>
              <a:rPr sz="2400" b="1" spc="-100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2400" b="1" spc="185" dirty="0">
                <a:solidFill>
                  <a:schemeClr val="tx2"/>
                </a:solidFill>
                <a:latin typeface="Trebuchet MS"/>
                <a:cs typeface="Trebuchet MS"/>
              </a:rPr>
              <a:t>M</a:t>
            </a:r>
            <a:r>
              <a:rPr sz="2400" b="1" spc="-40" dirty="0">
                <a:solidFill>
                  <a:schemeClr val="tx2"/>
                </a:solidFill>
                <a:latin typeface="Trebuchet MS"/>
                <a:cs typeface="Trebuchet MS"/>
              </a:rPr>
              <a:t>L</a:t>
            </a:r>
            <a:endParaRPr sz="24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835" y="2908300"/>
            <a:ext cx="10616551" cy="120802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80340" marR="168910" indent="-1905">
              <a:lnSpc>
                <a:spcPts val="6100"/>
              </a:lnSpc>
              <a:spcBef>
                <a:spcPts val="219"/>
              </a:spcBef>
            </a:pPr>
            <a:r>
              <a:rPr sz="4000" spc="100" dirty="0"/>
              <a:t>MVC </a:t>
            </a:r>
            <a:r>
              <a:rPr sz="4000" spc="-114" dirty="0"/>
              <a:t>(Model</a:t>
            </a:r>
            <a:r>
              <a:rPr lang="en-US" sz="4000" spc="-114" dirty="0"/>
              <a:t> </a:t>
            </a:r>
            <a:r>
              <a:rPr sz="4000" spc="-114" dirty="0"/>
              <a:t>- </a:t>
            </a:r>
            <a:r>
              <a:rPr sz="4000" spc="90" dirty="0"/>
              <a:t>V</a:t>
            </a:r>
            <a:r>
              <a:rPr sz="4000" spc="-200" dirty="0"/>
              <a:t>i</a:t>
            </a:r>
            <a:r>
              <a:rPr sz="4000" spc="-365" dirty="0"/>
              <a:t>e</a:t>
            </a:r>
            <a:r>
              <a:rPr sz="4000" spc="-175" dirty="0"/>
              <a:t>w</a:t>
            </a:r>
            <a:r>
              <a:rPr lang="en-US" sz="4000" spc="-175" dirty="0"/>
              <a:t> </a:t>
            </a:r>
            <a:r>
              <a:rPr sz="4000" spc="-170" dirty="0"/>
              <a:t>-</a:t>
            </a:r>
            <a:r>
              <a:rPr lang="en-US" sz="4000" spc="-170" dirty="0"/>
              <a:t> </a:t>
            </a:r>
            <a:r>
              <a:rPr sz="4000" spc="-110" dirty="0"/>
              <a:t>C</a:t>
            </a:r>
            <a:r>
              <a:rPr sz="4000" spc="-95" dirty="0"/>
              <a:t>o</a:t>
            </a:r>
            <a:r>
              <a:rPr sz="4000" spc="-175" dirty="0"/>
              <a:t>n</a:t>
            </a:r>
            <a:r>
              <a:rPr sz="4000" spc="-100" dirty="0"/>
              <a:t>t</a:t>
            </a:r>
            <a:r>
              <a:rPr sz="4000" spc="-390" dirty="0"/>
              <a:t>r</a:t>
            </a:r>
            <a:r>
              <a:rPr sz="4000" spc="-55" dirty="0"/>
              <a:t>o</a:t>
            </a:r>
            <a:r>
              <a:rPr sz="4000" spc="-280" dirty="0"/>
              <a:t>lle</a:t>
            </a:r>
            <a:r>
              <a:rPr sz="4000" spc="-295" dirty="0"/>
              <a:t>r</a:t>
            </a:r>
            <a:r>
              <a:rPr sz="4000" spc="-310" dirty="0"/>
              <a:t>)</a:t>
            </a:r>
            <a:endParaRPr sz="4000" dirty="0"/>
          </a:p>
          <a:p>
            <a:pPr algn="ctr">
              <a:spcBef>
                <a:spcPts val="720"/>
              </a:spcBef>
            </a:pPr>
            <a:endParaRPr sz="1800" dirty="0"/>
          </a:p>
        </p:txBody>
      </p:sp>
      <p:sp>
        <p:nvSpPr>
          <p:cNvPr id="3" name="object 3"/>
          <p:cNvSpPr/>
          <p:nvPr/>
        </p:nvSpPr>
        <p:spPr>
          <a:xfrm>
            <a:off x="7466012" y="3733800"/>
            <a:ext cx="3199129" cy="275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91400" y="3916073"/>
            <a:ext cx="3395979" cy="2712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0D3F8B-7869-42A4-9B6C-CBD6A2F8A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82600" indent="-457200" defTabSz="914400">
              <a:spcBef>
                <a:spcPts val="1605"/>
              </a:spcBef>
              <a:buClr>
                <a:srgbClr val="B4DAE4"/>
              </a:buClr>
              <a:buSzPct val="70312"/>
              <a:tabLst>
                <a:tab pos="307340" algn="l"/>
              </a:tabLst>
            </a:pPr>
            <a:r>
              <a:rPr lang="en-US" sz="3200" spc="-105" dirty="0">
                <a:solidFill>
                  <a:schemeClr val="tx2"/>
                </a:solidFill>
                <a:latin typeface="Trebuchet MS"/>
                <a:cs typeface="Trebuchet MS"/>
              </a:rPr>
              <a:t>Model-View-Controller </a:t>
            </a:r>
            <a:r>
              <a:rPr lang="en-US" sz="3200" spc="-35" dirty="0">
                <a:solidFill>
                  <a:schemeClr val="tx2"/>
                </a:solidFill>
                <a:latin typeface="Trebuchet MS"/>
                <a:cs typeface="Trebuchet MS"/>
              </a:rPr>
              <a:t>(MVC)</a:t>
            </a:r>
            <a:r>
              <a:rPr lang="en-US" sz="3200" spc="-49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spc="-165" dirty="0">
                <a:solidFill>
                  <a:schemeClr val="tx2"/>
                </a:solidFill>
                <a:latin typeface="Trebuchet MS"/>
                <a:cs typeface="Trebuchet MS"/>
              </a:rPr>
              <a:t>architecture</a:t>
            </a:r>
            <a:endParaRPr lang="en-US" sz="3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marR="17780" lvl="1" indent="-457200" defTabSz="914400">
              <a:lnSpc>
                <a:spcPct val="105600"/>
              </a:lnSpc>
              <a:spcBef>
                <a:spcPts val="1205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spc="-80" dirty="0">
                <a:solidFill>
                  <a:schemeClr val="tx2"/>
                </a:solidFill>
                <a:latin typeface="Trebuchet MS"/>
                <a:cs typeface="Trebuchet MS"/>
              </a:rPr>
              <a:t>Separates</a:t>
            </a:r>
            <a:r>
              <a:rPr lang="en-US" sz="3000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4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0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95" dirty="0">
                <a:solidFill>
                  <a:schemeClr val="tx2"/>
                </a:solidFill>
                <a:latin typeface="Trebuchet MS"/>
                <a:cs typeface="Trebuchet MS"/>
              </a:rPr>
              <a:t>business</a:t>
            </a:r>
            <a:r>
              <a:rPr lang="en-US" sz="3000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85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r>
              <a:rPr lang="en-US" sz="30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0" dirty="0">
                <a:solidFill>
                  <a:schemeClr val="tx2"/>
                </a:solidFill>
                <a:latin typeface="Trebuchet MS"/>
                <a:cs typeface="Trebuchet MS"/>
              </a:rPr>
              <a:t>from</a:t>
            </a:r>
            <a:r>
              <a:rPr lang="en-US" sz="30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50" dirty="0">
                <a:solidFill>
                  <a:schemeClr val="tx2"/>
                </a:solidFill>
                <a:latin typeface="Trebuchet MS"/>
                <a:cs typeface="Trebuchet MS"/>
              </a:rPr>
              <a:t>application  </a:t>
            </a:r>
            <a:r>
              <a:rPr lang="en-US" sz="3000" spc="-60" dirty="0">
                <a:solidFill>
                  <a:schemeClr val="tx2"/>
                </a:solidFill>
                <a:latin typeface="Trebuchet MS"/>
                <a:cs typeface="Trebuchet MS"/>
              </a:rPr>
              <a:t>data </a:t>
            </a:r>
            <a:r>
              <a:rPr lang="en-US" sz="3000" spc="-80" dirty="0">
                <a:solidFill>
                  <a:schemeClr val="tx2"/>
                </a:solidFill>
                <a:latin typeface="Trebuchet MS"/>
                <a:cs typeface="Trebuchet MS"/>
              </a:rPr>
              <a:t>and</a:t>
            </a:r>
            <a:r>
              <a:rPr lang="en-US" sz="3000" spc="-50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4" dirty="0">
                <a:solidFill>
                  <a:schemeClr val="tx2"/>
                </a:solidFill>
                <a:latin typeface="Trebuchet MS"/>
                <a:cs typeface="Trebuchet MS"/>
              </a:rPr>
              <a:t>presentation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82600" indent="-457200" defTabSz="914400">
              <a:spcBef>
                <a:spcPts val="1250"/>
              </a:spcBef>
              <a:buClr>
                <a:srgbClr val="B4DAE4"/>
              </a:buClr>
              <a:buSzPct val="70312"/>
              <a:tabLst>
                <a:tab pos="307340" algn="l"/>
              </a:tabLst>
            </a:pPr>
            <a:r>
              <a:rPr lang="en-US" sz="3200" spc="-40" dirty="0">
                <a:solidFill>
                  <a:schemeClr val="tx2"/>
                </a:solidFill>
                <a:latin typeface="Trebuchet MS"/>
                <a:cs typeface="Trebuchet MS"/>
              </a:rPr>
              <a:t>Model</a:t>
            </a:r>
            <a:endParaRPr lang="en-US" sz="3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lvl="1" indent="-457200" defTabSz="914400">
              <a:spcBef>
                <a:spcPts val="1410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spc="-95" dirty="0">
                <a:solidFill>
                  <a:schemeClr val="tx2"/>
                </a:solidFill>
                <a:latin typeface="Trebuchet MS"/>
                <a:cs typeface="Trebuchet MS"/>
              </a:rPr>
              <a:t>Keeps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4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0" dirty="0">
                <a:solidFill>
                  <a:schemeClr val="tx2"/>
                </a:solidFill>
                <a:latin typeface="Trebuchet MS"/>
                <a:cs typeface="Trebuchet MS"/>
              </a:rPr>
              <a:t>application</a:t>
            </a:r>
            <a:r>
              <a:rPr lang="en-US" sz="30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75" dirty="0">
                <a:solidFill>
                  <a:schemeClr val="tx2"/>
                </a:solidFill>
                <a:latin typeface="Trebuchet MS"/>
                <a:cs typeface="Trebuchet MS"/>
              </a:rPr>
              <a:t>state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05" dirty="0">
                <a:solidFill>
                  <a:schemeClr val="tx2"/>
                </a:solidFill>
                <a:latin typeface="Trebuchet MS"/>
                <a:cs typeface="Trebuchet MS"/>
              </a:rPr>
              <a:t>(data)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82600" indent="-457200" defTabSz="914400">
              <a:spcBef>
                <a:spcPts val="1250"/>
              </a:spcBef>
              <a:buClr>
                <a:srgbClr val="B4DAE4"/>
              </a:buClr>
              <a:buSzPct val="70312"/>
              <a:tabLst>
                <a:tab pos="307340" algn="l"/>
              </a:tabLst>
            </a:pPr>
            <a:r>
              <a:rPr lang="en-US" sz="3200" spc="-105" dirty="0">
                <a:solidFill>
                  <a:schemeClr val="tx2"/>
                </a:solidFill>
                <a:latin typeface="Trebuchet MS"/>
                <a:cs typeface="Trebuchet MS"/>
              </a:rPr>
              <a:t>View</a:t>
            </a:r>
            <a:endParaRPr lang="en-US" sz="3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lvl="1" indent="-457200" defTabSz="914400">
              <a:spcBef>
                <a:spcPts val="1420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spc="-55" dirty="0">
                <a:solidFill>
                  <a:schemeClr val="tx2"/>
                </a:solidFill>
                <a:latin typeface="Trebuchet MS"/>
                <a:cs typeface="Trebuchet MS"/>
              </a:rPr>
              <a:t>Displays</a:t>
            </a:r>
            <a:r>
              <a:rPr lang="en-US" sz="30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4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60" dirty="0">
                <a:solidFill>
                  <a:schemeClr val="tx2"/>
                </a:solidFill>
                <a:latin typeface="Trebuchet MS"/>
                <a:cs typeface="Trebuchet MS"/>
              </a:rPr>
              <a:t>data</a:t>
            </a:r>
            <a:r>
              <a:rPr lang="en-US" sz="30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45" dirty="0">
                <a:solidFill>
                  <a:schemeClr val="tx2"/>
                </a:solidFill>
                <a:latin typeface="Trebuchet MS"/>
                <a:cs typeface="Trebuchet MS"/>
              </a:rPr>
              <a:t>to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4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000" spc="-29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50" dirty="0">
                <a:solidFill>
                  <a:schemeClr val="tx2"/>
                </a:solidFill>
                <a:latin typeface="Trebuchet MS"/>
                <a:cs typeface="Trebuchet MS"/>
              </a:rPr>
              <a:t>user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85" dirty="0">
                <a:solidFill>
                  <a:schemeClr val="tx2"/>
                </a:solidFill>
                <a:latin typeface="Trebuchet MS"/>
                <a:cs typeface="Trebuchet MS"/>
              </a:rPr>
              <a:t>(shows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45" dirty="0">
                <a:solidFill>
                  <a:schemeClr val="tx2"/>
                </a:solidFill>
                <a:latin typeface="Trebuchet MS"/>
                <a:cs typeface="Trebuchet MS"/>
              </a:rPr>
              <a:t>UI)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82600" indent="-457200" defTabSz="914400">
              <a:spcBef>
                <a:spcPts val="1240"/>
              </a:spcBef>
              <a:buClr>
                <a:srgbClr val="B4DAE4"/>
              </a:buClr>
              <a:buSzPct val="70312"/>
              <a:tabLst>
                <a:tab pos="307340" algn="l"/>
              </a:tabLst>
            </a:pPr>
            <a:r>
              <a:rPr lang="en-US" sz="3200" spc="-135" dirty="0">
                <a:solidFill>
                  <a:schemeClr val="tx2"/>
                </a:solidFill>
                <a:latin typeface="Trebuchet MS"/>
                <a:cs typeface="Trebuchet MS"/>
              </a:rPr>
              <a:t>Controller</a:t>
            </a:r>
            <a:endParaRPr lang="en-US" sz="3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39470" lvl="1" indent="-457200" defTabSz="914400">
              <a:spcBef>
                <a:spcPts val="1420"/>
              </a:spcBef>
              <a:buClr>
                <a:srgbClr val="8ED500"/>
              </a:buClr>
              <a:tabLst>
                <a:tab pos="655320" algn="l"/>
              </a:tabLst>
            </a:pPr>
            <a:r>
              <a:rPr lang="en-US" sz="3000" spc="-80" dirty="0">
                <a:solidFill>
                  <a:schemeClr val="tx2"/>
                </a:solidFill>
                <a:latin typeface="Trebuchet MS"/>
                <a:cs typeface="Trebuchet MS"/>
              </a:rPr>
              <a:t>Handles</a:t>
            </a:r>
            <a:r>
              <a:rPr lang="en-US" sz="30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14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25" dirty="0">
                <a:solidFill>
                  <a:schemeClr val="tx2"/>
                </a:solidFill>
                <a:latin typeface="Trebuchet MS"/>
                <a:cs typeface="Trebuchet MS"/>
              </a:rPr>
              <a:t>interaction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05" dirty="0">
                <a:solidFill>
                  <a:schemeClr val="tx2"/>
                </a:solidFill>
                <a:latin typeface="Trebuchet MS"/>
                <a:cs typeface="Trebuchet MS"/>
              </a:rPr>
              <a:t>with</a:t>
            </a:r>
            <a:r>
              <a:rPr lang="en-US" sz="30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20" dirty="0">
                <a:solidFill>
                  <a:schemeClr val="tx2"/>
                </a:solidFill>
                <a:latin typeface="Trebuchet MS"/>
                <a:cs typeface="Trebuchet MS"/>
              </a:rPr>
              <a:t>the</a:t>
            </a:r>
            <a:r>
              <a:rPr lang="en-US" sz="3000" spc="-28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000" spc="-145" dirty="0">
                <a:solidFill>
                  <a:schemeClr val="tx2"/>
                </a:solidFill>
                <a:latin typeface="Trebuchet MS"/>
                <a:cs typeface="Trebuchet MS"/>
              </a:rPr>
              <a:t>user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066925">
              <a:spcBef>
                <a:spcPts val="100"/>
              </a:spcBef>
            </a:pPr>
            <a:r>
              <a:rPr spc="-130" dirty="0"/>
              <a:t>Model-View-Controller</a:t>
            </a:r>
            <a:r>
              <a:rPr spc="-434" dirty="0"/>
              <a:t> </a:t>
            </a:r>
            <a:r>
              <a:rPr spc="-50" dirty="0"/>
              <a:t>(MVC)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25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0012" y="422032"/>
            <a:ext cx="8749372" cy="443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MVC Architecture</a:t>
            </a:r>
            <a:r>
              <a:rPr lang="en-US" dirty="0"/>
              <a:t> </a:t>
            </a:r>
            <a:r>
              <a:rPr dirty="0"/>
              <a:t>Blueprint</a:t>
            </a:r>
          </a:p>
        </p:txBody>
      </p:sp>
      <p:sp>
        <p:nvSpPr>
          <p:cNvPr id="3" name="object 3"/>
          <p:cNvSpPr/>
          <p:nvPr/>
        </p:nvSpPr>
        <p:spPr>
          <a:xfrm>
            <a:off x="2363151" y="1146810"/>
            <a:ext cx="7412990" cy="5187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40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26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D55B7-386B-4B7C-8994-8858ABB0F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95300" indent="-457200" defTabSz="914400">
              <a:spcBef>
                <a:spcPts val="1450"/>
              </a:spcBef>
              <a:buClr>
                <a:srgbClr val="B4DAE4"/>
              </a:buClr>
              <a:buSzPct val="70000"/>
              <a:tabLst>
                <a:tab pos="320040" algn="l"/>
              </a:tabLst>
            </a:pPr>
            <a:r>
              <a:rPr lang="en-US" sz="3000" spc="-45" dirty="0">
                <a:solidFill>
                  <a:schemeClr val="tx2"/>
                </a:solidFill>
                <a:latin typeface="Trebuchet MS"/>
                <a:cs typeface="Trebuchet MS"/>
              </a:rPr>
              <a:t>.NET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52170" lvl="1" indent="-457200" defTabSz="914400">
              <a:spcBef>
                <a:spcPts val="1260"/>
              </a:spcBef>
              <a:buClr>
                <a:srgbClr val="8ED500"/>
              </a:buClr>
              <a:tabLst>
                <a:tab pos="668020" algn="l"/>
              </a:tabLst>
            </a:pPr>
            <a:r>
              <a:rPr lang="en-US" sz="2800" spc="10" dirty="0">
                <a:solidFill>
                  <a:schemeClr val="tx2"/>
                </a:solidFill>
                <a:latin typeface="Trebuchet MS"/>
                <a:cs typeface="Trebuchet MS"/>
              </a:rPr>
              <a:t>ASP.NET MVC,</a:t>
            </a:r>
            <a:r>
              <a:rPr lang="en-US" sz="2800" spc="-56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30" dirty="0" err="1">
                <a:solidFill>
                  <a:schemeClr val="tx2"/>
                </a:solidFill>
                <a:latin typeface="Trebuchet MS"/>
                <a:cs typeface="Trebuchet MS"/>
              </a:rPr>
              <a:t>MonoRail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95300" indent="-457200" defTabSz="914400">
              <a:spcBef>
                <a:spcPts val="1250"/>
              </a:spcBef>
              <a:buClr>
                <a:srgbClr val="B4DAE4"/>
              </a:buClr>
              <a:buSzPct val="70000"/>
              <a:tabLst>
                <a:tab pos="320040" algn="l"/>
              </a:tabLst>
            </a:pPr>
            <a:r>
              <a:rPr lang="en-US" sz="3000" spc="-150" dirty="0">
                <a:solidFill>
                  <a:schemeClr val="tx2"/>
                </a:solidFill>
                <a:latin typeface="Trebuchet MS"/>
                <a:cs typeface="Trebuchet MS"/>
              </a:rPr>
              <a:t>Java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52170" marR="30480" lvl="1" indent="-457200" defTabSz="914400">
              <a:lnSpc>
                <a:spcPct val="101800"/>
              </a:lnSpc>
              <a:spcBef>
                <a:spcPts val="1210"/>
              </a:spcBef>
              <a:buClr>
                <a:srgbClr val="8ED500"/>
              </a:buClr>
              <a:tabLst>
                <a:tab pos="668020" algn="l"/>
              </a:tabLst>
            </a:pPr>
            <a:r>
              <a:rPr lang="en-US" sz="2800" spc="-135" dirty="0" err="1">
                <a:solidFill>
                  <a:schemeClr val="tx2"/>
                </a:solidFill>
                <a:latin typeface="Trebuchet MS"/>
                <a:cs typeface="Trebuchet MS"/>
              </a:rPr>
              <a:t>JavaServer</a:t>
            </a:r>
            <a:r>
              <a:rPr lang="en-US" sz="28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130" dirty="0">
                <a:solidFill>
                  <a:schemeClr val="tx2"/>
                </a:solidFill>
                <a:latin typeface="Trebuchet MS"/>
                <a:cs typeface="Trebuchet MS"/>
              </a:rPr>
              <a:t>Faces</a:t>
            </a:r>
            <a:r>
              <a:rPr lang="en-US" sz="2800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150" dirty="0">
                <a:solidFill>
                  <a:schemeClr val="tx2"/>
                </a:solidFill>
                <a:latin typeface="Trebuchet MS"/>
                <a:cs typeface="Trebuchet MS"/>
              </a:rPr>
              <a:t>(JSF),</a:t>
            </a:r>
            <a:r>
              <a:rPr lang="en-US" sz="2800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70" dirty="0">
                <a:solidFill>
                  <a:schemeClr val="tx2"/>
                </a:solidFill>
                <a:latin typeface="Trebuchet MS"/>
                <a:cs typeface="Trebuchet MS"/>
              </a:rPr>
              <a:t>Struts,</a:t>
            </a:r>
            <a:r>
              <a:rPr lang="en-US" sz="2800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45" dirty="0">
                <a:solidFill>
                  <a:schemeClr val="tx2"/>
                </a:solidFill>
                <a:latin typeface="Trebuchet MS"/>
                <a:cs typeface="Trebuchet MS"/>
              </a:rPr>
              <a:t>Spring</a:t>
            </a:r>
            <a:r>
              <a:rPr lang="en-US" sz="2800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60" dirty="0">
                <a:solidFill>
                  <a:schemeClr val="tx2"/>
                </a:solidFill>
                <a:latin typeface="Trebuchet MS"/>
                <a:cs typeface="Trebuchet MS"/>
              </a:rPr>
              <a:t>Web</a:t>
            </a:r>
            <a:r>
              <a:rPr lang="en-US" sz="28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80" dirty="0">
                <a:solidFill>
                  <a:schemeClr val="tx2"/>
                </a:solidFill>
                <a:latin typeface="Trebuchet MS"/>
                <a:cs typeface="Trebuchet MS"/>
              </a:rPr>
              <a:t>MVC,  </a:t>
            </a:r>
            <a:r>
              <a:rPr lang="en-US" sz="2800" spc="-110" dirty="0">
                <a:solidFill>
                  <a:schemeClr val="tx2"/>
                </a:solidFill>
                <a:latin typeface="Trebuchet MS"/>
                <a:cs typeface="Trebuchet MS"/>
              </a:rPr>
              <a:t>Tapestry, </a:t>
            </a:r>
            <a:r>
              <a:rPr lang="en-US" sz="2800" spc="-80" dirty="0">
                <a:solidFill>
                  <a:schemeClr val="tx2"/>
                </a:solidFill>
                <a:latin typeface="Trebuchet MS"/>
                <a:cs typeface="Trebuchet MS"/>
              </a:rPr>
              <a:t>JBoss </a:t>
            </a:r>
            <a:r>
              <a:rPr lang="en-US" sz="2800" spc="-50" dirty="0">
                <a:solidFill>
                  <a:schemeClr val="tx2"/>
                </a:solidFill>
                <a:latin typeface="Trebuchet MS"/>
                <a:cs typeface="Trebuchet MS"/>
              </a:rPr>
              <a:t>Seam,</a:t>
            </a:r>
            <a:r>
              <a:rPr lang="en-US" sz="2800" spc="-6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10" dirty="0">
                <a:solidFill>
                  <a:schemeClr val="tx2"/>
                </a:solidFill>
                <a:latin typeface="Trebuchet MS"/>
                <a:cs typeface="Trebuchet MS"/>
              </a:rPr>
              <a:t>Swing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95300" indent="-457200" defTabSz="914400">
              <a:spcBef>
                <a:spcPts val="1250"/>
              </a:spcBef>
              <a:buClr>
                <a:srgbClr val="B4DAE4"/>
              </a:buClr>
              <a:buSzPct val="70000"/>
              <a:tabLst>
                <a:tab pos="320040" algn="l"/>
              </a:tabLst>
            </a:pPr>
            <a:r>
              <a:rPr lang="en-US" sz="3000" spc="40" dirty="0">
                <a:solidFill>
                  <a:schemeClr val="tx2"/>
                </a:solidFill>
                <a:latin typeface="Trebuchet MS"/>
                <a:cs typeface="Trebuchet MS"/>
              </a:rPr>
              <a:t>PHP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52170" lvl="1" indent="-457200" defTabSz="914400">
              <a:spcBef>
                <a:spcPts val="1270"/>
              </a:spcBef>
              <a:buClr>
                <a:srgbClr val="8ED500"/>
              </a:buClr>
              <a:tabLst>
                <a:tab pos="668020" algn="l"/>
              </a:tabLst>
            </a:pPr>
            <a:r>
              <a:rPr lang="en-US" sz="2800" spc="-60" dirty="0" err="1">
                <a:solidFill>
                  <a:schemeClr val="tx2"/>
                </a:solidFill>
                <a:latin typeface="Trebuchet MS"/>
                <a:cs typeface="Trebuchet MS"/>
              </a:rPr>
              <a:t>CakePHP</a:t>
            </a:r>
            <a:r>
              <a:rPr lang="en-US" sz="2800" spc="-60" dirty="0">
                <a:solidFill>
                  <a:schemeClr val="tx2"/>
                </a:solidFill>
                <a:latin typeface="Trebuchet MS"/>
                <a:cs typeface="Trebuchet MS"/>
              </a:rPr>
              <a:t>,</a:t>
            </a:r>
            <a:r>
              <a:rPr lang="en-US" sz="28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50" dirty="0">
                <a:solidFill>
                  <a:schemeClr val="tx2"/>
                </a:solidFill>
                <a:latin typeface="Trebuchet MS"/>
                <a:cs typeface="Trebuchet MS"/>
              </a:rPr>
              <a:t>Symfony,</a:t>
            </a:r>
            <a:r>
              <a:rPr lang="en-US" sz="2800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80" dirty="0">
                <a:solidFill>
                  <a:schemeClr val="tx2"/>
                </a:solidFill>
                <a:latin typeface="Trebuchet MS"/>
                <a:cs typeface="Trebuchet MS"/>
              </a:rPr>
              <a:t>Zend,</a:t>
            </a:r>
            <a:r>
              <a:rPr lang="en-US" sz="2800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114" dirty="0">
                <a:solidFill>
                  <a:schemeClr val="tx2"/>
                </a:solidFill>
                <a:latin typeface="Trebuchet MS"/>
                <a:cs typeface="Trebuchet MS"/>
              </a:rPr>
              <a:t>Joomla,</a:t>
            </a:r>
            <a:r>
              <a:rPr lang="en-US" sz="2800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95" dirty="0" err="1">
                <a:solidFill>
                  <a:schemeClr val="tx2"/>
                </a:solidFill>
                <a:latin typeface="Trebuchet MS"/>
                <a:cs typeface="Trebuchet MS"/>
              </a:rPr>
              <a:t>Yii</a:t>
            </a:r>
            <a:r>
              <a:rPr lang="en-US" sz="2800" spc="-95" dirty="0">
                <a:solidFill>
                  <a:schemeClr val="tx2"/>
                </a:solidFill>
                <a:latin typeface="Trebuchet MS"/>
                <a:cs typeface="Trebuchet MS"/>
              </a:rPr>
              <a:t>,</a:t>
            </a:r>
            <a:r>
              <a:rPr lang="en-US" sz="2800" spc="-2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70" dirty="0">
                <a:solidFill>
                  <a:schemeClr val="tx2"/>
                </a:solidFill>
                <a:latin typeface="Trebuchet MS"/>
                <a:cs typeface="Trebuchet MS"/>
              </a:rPr>
              <a:t>Mojavi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95300" indent="-457200" defTabSz="914400">
              <a:spcBef>
                <a:spcPts val="1250"/>
              </a:spcBef>
              <a:buClr>
                <a:srgbClr val="B4DAE4"/>
              </a:buClr>
              <a:buSzPct val="70000"/>
              <a:tabLst>
                <a:tab pos="320040" algn="l"/>
              </a:tabLst>
            </a:pPr>
            <a:r>
              <a:rPr lang="en-US" sz="3000" spc="-60" dirty="0">
                <a:solidFill>
                  <a:schemeClr val="tx2"/>
                </a:solidFill>
                <a:latin typeface="Trebuchet MS"/>
                <a:cs typeface="Trebuchet MS"/>
              </a:rPr>
              <a:t>Python</a:t>
            </a:r>
            <a:endParaRPr lang="en-US" sz="30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852170" lvl="1" indent="-457200" defTabSz="914400">
              <a:spcBef>
                <a:spcPts val="1260"/>
              </a:spcBef>
              <a:buClr>
                <a:srgbClr val="8ED500"/>
              </a:buClr>
              <a:tabLst>
                <a:tab pos="668020" algn="l"/>
              </a:tabLst>
            </a:pPr>
            <a:r>
              <a:rPr lang="en-US" sz="2800" spc="-55" dirty="0">
                <a:solidFill>
                  <a:schemeClr val="tx2"/>
                </a:solidFill>
                <a:latin typeface="Trebuchet MS"/>
                <a:cs typeface="Trebuchet MS"/>
              </a:rPr>
              <a:t>Django,</a:t>
            </a:r>
            <a:r>
              <a:rPr lang="en-US" sz="28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55" dirty="0" err="1">
                <a:solidFill>
                  <a:schemeClr val="tx2"/>
                </a:solidFill>
                <a:latin typeface="Trebuchet MS"/>
                <a:cs typeface="Trebuchet MS"/>
              </a:rPr>
              <a:t>Zope</a:t>
            </a:r>
            <a:r>
              <a:rPr lang="en-US" sz="2800" spc="-27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90" dirty="0">
                <a:solidFill>
                  <a:schemeClr val="tx2"/>
                </a:solidFill>
                <a:latin typeface="Trebuchet MS"/>
                <a:cs typeface="Trebuchet MS"/>
              </a:rPr>
              <a:t>Application</a:t>
            </a:r>
            <a:r>
              <a:rPr lang="en-US" sz="2800" spc="-28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135" dirty="0">
                <a:solidFill>
                  <a:schemeClr val="tx2"/>
                </a:solidFill>
                <a:latin typeface="Trebuchet MS"/>
                <a:cs typeface="Trebuchet MS"/>
              </a:rPr>
              <a:t>Server,</a:t>
            </a:r>
            <a:r>
              <a:rPr lang="en-US" sz="2800" spc="-26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2800" spc="-110" dirty="0" err="1">
                <a:solidFill>
                  <a:schemeClr val="tx2"/>
                </a:solidFill>
                <a:latin typeface="Trebuchet MS"/>
                <a:cs typeface="Trebuchet MS"/>
              </a:rPr>
              <a:t>TurboGears</a:t>
            </a:r>
            <a:endParaRPr lang="en-US" sz="28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pPr marL="495300" indent="-457200" defTabSz="914400">
              <a:spcBef>
                <a:spcPts val="1240"/>
              </a:spcBef>
              <a:buClr>
                <a:srgbClr val="B4DAE4"/>
              </a:buClr>
              <a:buSzPct val="70312"/>
              <a:tabLst>
                <a:tab pos="320040" algn="l"/>
              </a:tabLst>
            </a:pPr>
            <a:r>
              <a:rPr lang="en-US" sz="3200" spc="-55" dirty="0">
                <a:solidFill>
                  <a:schemeClr val="tx2"/>
                </a:solidFill>
                <a:latin typeface="Trebuchet MS"/>
                <a:cs typeface="Trebuchet MS"/>
              </a:rPr>
              <a:t>Ruby </a:t>
            </a:r>
            <a:r>
              <a:rPr lang="en-US" sz="3200" spc="-75" dirty="0">
                <a:solidFill>
                  <a:schemeClr val="tx2"/>
                </a:solidFill>
                <a:latin typeface="Trebuchet MS"/>
                <a:cs typeface="Trebuchet MS"/>
              </a:rPr>
              <a:t>on</a:t>
            </a:r>
            <a:r>
              <a:rPr lang="en-US" sz="3200" spc="-57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US" sz="3200" spc="-70" dirty="0">
                <a:solidFill>
                  <a:schemeClr val="tx2"/>
                </a:solidFill>
                <a:latin typeface="Trebuchet MS"/>
                <a:cs typeface="Trebuchet MS"/>
              </a:rPr>
              <a:t>Rails</a:t>
            </a:r>
            <a:endParaRPr lang="en-US" sz="3200" dirty="0">
              <a:solidFill>
                <a:schemeClr val="tx2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/>
              <a:t>MVC-Based</a:t>
            </a:r>
            <a:r>
              <a:rPr spc="-420" dirty="0"/>
              <a:t> </a:t>
            </a:r>
            <a:r>
              <a:rPr spc="-165" dirty="0"/>
              <a:t>Frameworks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27321" y="6604251"/>
            <a:ext cx="2120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8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27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800" spc="85" dirty="0"/>
              <a:t>MVC</a:t>
            </a:r>
            <a:r>
              <a:rPr sz="3800" spc="-880" dirty="0"/>
              <a:t> </a:t>
            </a:r>
            <a:r>
              <a:rPr sz="3800" spc="-105" dirty="0"/>
              <a:t>and </a:t>
            </a:r>
            <a:r>
              <a:rPr sz="3800" spc="-130" dirty="0"/>
              <a:t>Multi-Tier </a:t>
            </a:r>
            <a:r>
              <a:rPr sz="3800" spc="-180" dirty="0"/>
              <a:t>Architecture</a:t>
            </a:r>
            <a:endParaRPr sz="3800"/>
          </a:p>
        </p:txBody>
      </p:sp>
      <p:grpSp>
        <p:nvGrpSpPr>
          <p:cNvPr id="5" name="object 5"/>
          <p:cNvGrpSpPr/>
          <p:nvPr/>
        </p:nvGrpSpPr>
        <p:grpSpPr>
          <a:xfrm>
            <a:off x="5180012" y="3194050"/>
            <a:ext cx="2603500" cy="469900"/>
            <a:chOff x="4946650" y="3194050"/>
            <a:chExt cx="2603500" cy="469900"/>
          </a:xfrm>
        </p:grpSpPr>
        <p:sp>
          <p:nvSpPr>
            <p:cNvPr id="6" name="object 6"/>
            <p:cNvSpPr/>
            <p:nvPr/>
          </p:nvSpPr>
          <p:spPr>
            <a:xfrm>
              <a:off x="4953000" y="3200400"/>
              <a:ext cx="2590800" cy="457200"/>
            </a:xfrm>
            <a:custGeom>
              <a:avLst/>
              <a:gdLst/>
              <a:ahLst/>
              <a:cxnLst/>
              <a:rect l="l" t="t" r="r" b="b"/>
              <a:pathLst>
                <a:path w="2590800" h="457200">
                  <a:moveTo>
                    <a:pt x="2566670" y="0"/>
                  </a:moveTo>
                  <a:lnTo>
                    <a:pt x="22860" y="0"/>
                  </a:lnTo>
                  <a:lnTo>
                    <a:pt x="20320" y="1270"/>
                  </a:lnTo>
                  <a:lnTo>
                    <a:pt x="17779" y="1270"/>
                  </a:lnTo>
                  <a:lnTo>
                    <a:pt x="16510" y="2539"/>
                  </a:lnTo>
                  <a:lnTo>
                    <a:pt x="11429" y="5079"/>
                  </a:lnTo>
                  <a:lnTo>
                    <a:pt x="6350" y="10160"/>
                  </a:lnTo>
                  <a:lnTo>
                    <a:pt x="3810" y="11429"/>
                  </a:lnTo>
                  <a:lnTo>
                    <a:pt x="1270" y="16510"/>
                  </a:lnTo>
                  <a:lnTo>
                    <a:pt x="1270" y="19050"/>
                  </a:lnTo>
                  <a:lnTo>
                    <a:pt x="0" y="21589"/>
                  </a:lnTo>
                  <a:lnTo>
                    <a:pt x="0" y="435610"/>
                  </a:lnTo>
                  <a:lnTo>
                    <a:pt x="1270" y="438150"/>
                  </a:lnTo>
                  <a:lnTo>
                    <a:pt x="1270" y="440689"/>
                  </a:lnTo>
                  <a:lnTo>
                    <a:pt x="3810" y="445769"/>
                  </a:lnTo>
                  <a:lnTo>
                    <a:pt x="6350" y="447039"/>
                  </a:lnTo>
                  <a:lnTo>
                    <a:pt x="7620" y="449580"/>
                  </a:lnTo>
                  <a:lnTo>
                    <a:pt x="10160" y="450850"/>
                  </a:lnTo>
                  <a:lnTo>
                    <a:pt x="11429" y="452119"/>
                  </a:lnTo>
                  <a:lnTo>
                    <a:pt x="13970" y="453389"/>
                  </a:lnTo>
                  <a:lnTo>
                    <a:pt x="16510" y="455930"/>
                  </a:lnTo>
                  <a:lnTo>
                    <a:pt x="17779" y="455930"/>
                  </a:lnTo>
                  <a:lnTo>
                    <a:pt x="20320" y="457200"/>
                  </a:lnTo>
                  <a:lnTo>
                    <a:pt x="2569209" y="457200"/>
                  </a:lnTo>
                  <a:lnTo>
                    <a:pt x="2571750" y="455930"/>
                  </a:lnTo>
                  <a:lnTo>
                    <a:pt x="2574290" y="455930"/>
                  </a:lnTo>
                  <a:lnTo>
                    <a:pt x="2578100" y="452119"/>
                  </a:lnTo>
                  <a:lnTo>
                    <a:pt x="2580640" y="450850"/>
                  </a:lnTo>
                  <a:lnTo>
                    <a:pt x="2585720" y="445769"/>
                  </a:lnTo>
                  <a:lnTo>
                    <a:pt x="2589529" y="438150"/>
                  </a:lnTo>
                  <a:lnTo>
                    <a:pt x="2589529" y="435610"/>
                  </a:lnTo>
                  <a:lnTo>
                    <a:pt x="2590800" y="434339"/>
                  </a:lnTo>
                  <a:lnTo>
                    <a:pt x="2590800" y="22860"/>
                  </a:lnTo>
                  <a:lnTo>
                    <a:pt x="2589529" y="21589"/>
                  </a:lnTo>
                  <a:lnTo>
                    <a:pt x="2589529" y="19050"/>
                  </a:lnTo>
                  <a:lnTo>
                    <a:pt x="2585720" y="11429"/>
                  </a:lnTo>
                  <a:lnTo>
                    <a:pt x="2584450" y="10160"/>
                  </a:lnTo>
                  <a:lnTo>
                    <a:pt x="2581909" y="8889"/>
                  </a:lnTo>
                  <a:lnTo>
                    <a:pt x="2580640" y="6350"/>
                  </a:lnTo>
                  <a:lnTo>
                    <a:pt x="2578100" y="5079"/>
                  </a:lnTo>
                  <a:lnTo>
                    <a:pt x="2576829" y="3810"/>
                  </a:lnTo>
                  <a:lnTo>
                    <a:pt x="2571750" y="1270"/>
                  </a:lnTo>
                  <a:lnTo>
                    <a:pt x="2569209" y="1270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53000" y="3200400"/>
              <a:ext cx="2590800" cy="457200"/>
            </a:xfrm>
            <a:custGeom>
              <a:avLst/>
              <a:gdLst/>
              <a:ahLst/>
              <a:cxnLst/>
              <a:rect l="l" t="t" r="r" b="b"/>
              <a:pathLst>
                <a:path w="2590800" h="457200">
                  <a:moveTo>
                    <a:pt x="25400" y="0"/>
                  </a:moveTo>
                  <a:lnTo>
                    <a:pt x="16073" y="2182"/>
                  </a:lnTo>
                  <a:lnTo>
                    <a:pt x="7937" y="7937"/>
                  </a:lnTo>
                  <a:lnTo>
                    <a:pt x="2182" y="16073"/>
                  </a:lnTo>
                  <a:lnTo>
                    <a:pt x="0" y="25400"/>
                  </a:lnTo>
                  <a:lnTo>
                    <a:pt x="0" y="431800"/>
                  </a:lnTo>
                  <a:lnTo>
                    <a:pt x="2182" y="441126"/>
                  </a:lnTo>
                  <a:lnTo>
                    <a:pt x="7937" y="449262"/>
                  </a:lnTo>
                  <a:lnTo>
                    <a:pt x="16073" y="455017"/>
                  </a:lnTo>
                  <a:lnTo>
                    <a:pt x="25400" y="457200"/>
                  </a:lnTo>
                  <a:lnTo>
                    <a:pt x="2564129" y="457200"/>
                  </a:lnTo>
                  <a:lnTo>
                    <a:pt x="2574190" y="455017"/>
                  </a:lnTo>
                  <a:lnTo>
                    <a:pt x="2582703" y="449262"/>
                  </a:lnTo>
                  <a:lnTo>
                    <a:pt x="2588597" y="441126"/>
                  </a:lnTo>
                  <a:lnTo>
                    <a:pt x="2590800" y="431800"/>
                  </a:lnTo>
                  <a:lnTo>
                    <a:pt x="2590800" y="25400"/>
                  </a:lnTo>
                  <a:lnTo>
                    <a:pt x="2588597" y="16073"/>
                  </a:lnTo>
                  <a:lnTo>
                    <a:pt x="2582703" y="7937"/>
                  </a:lnTo>
                  <a:lnTo>
                    <a:pt x="2574190" y="2182"/>
                  </a:lnTo>
                  <a:lnTo>
                    <a:pt x="2564129" y="0"/>
                  </a:lnTo>
                  <a:lnTo>
                    <a:pt x="25400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00688" y="3242309"/>
            <a:ext cx="2550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785" defTabSz="914400">
              <a:spcBef>
                <a:spcPts val="100"/>
              </a:spcBef>
            </a:pPr>
            <a:r>
              <a:rPr sz="2000" b="1" spc="-25" dirty="0">
                <a:solidFill>
                  <a:schemeClr val="tx2"/>
                </a:solidFill>
                <a:latin typeface="Trebuchet MS"/>
                <a:cs typeface="Trebuchet MS"/>
              </a:rPr>
              <a:t>Model</a:t>
            </a:r>
            <a:r>
              <a:rPr sz="2000" b="1" spc="-21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000" b="1" spc="-45" dirty="0">
                <a:solidFill>
                  <a:schemeClr val="tx2"/>
                </a:solidFill>
                <a:latin typeface="Trebuchet MS"/>
                <a:cs typeface="Trebuchet MS"/>
              </a:rPr>
              <a:t>(Data)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0012" y="4413250"/>
            <a:ext cx="2603500" cy="1911350"/>
            <a:chOff x="4946650" y="4413250"/>
            <a:chExt cx="2603500" cy="1911350"/>
          </a:xfrm>
        </p:grpSpPr>
        <p:sp>
          <p:nvSpPr>
            <p:cNvPr id="10" name="object 10"/>
            <p:cNvSpPr/>
            <p:nvPr/>
          </p:nvSpPr>
          <p:spPr>
            <a:xfrm>
              <a:off x="5638800" y="5535930"/>
              <a:ext cx="1219200" cy="7886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71260" y="4889500"/>
              <a:ext cx="17145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163310" y="4876800"/>
              <a:ext cx="171450" cy="171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163310" y="5467350"/>
              <a:ext cx="171450" cy="1714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29350" y="5013959"/>
              <a:ext cx="38100" cy="487680"/>
            </a:xfrm>
            <a:custGeom>
              <a:avLst/>
              <a:gdLst/>
              <a:ahLst/>
              <a:cxnLst/>
              <a:rect l="l" t="t" r="r" b="b"/>
              <a:pathLst>
                <a:path w="38100" h="487679">
                  <a:moveTo>
                    <a:pt x="38100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38100" y="48767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953000" y="4419600"/>
              <a:ext cx="2590800" cy="457200"/>
            </a:xfrm>
            <a:custGeom>
              <a:avLst/>
              <a:gdLst/>
              <a:ahLst/>
              <a:cxnLst/>
              <a:rect l="l" t="t" r="r" b="b"/>
              <a:pathLst>
                <a:path w="2590800" h="457200">
                  <a:moveTo>
                    <a:pt x="2566670" y="0"/>
                  </a:moveTo>
                  <a:lnTo>
                    <a:pt x="22860" y="0"/>
                  </a:lnTo>
                  <a:lnTo>
                    <a:pt x="20320" y="1269"/>
                  </a:lnTo>
                  <a:lnTo>
                    <a:pt x="17779" y="1269"/>
                  </a:lnTo>
                  <a:lnTo>
                    <a:pt x="16510" y="2539"/>
                  </a:lnTo>
                  <a:lnTo>
                    <a:pt x="11429" y="5080"/>
                  </a:lnTo>
                  <a:lnTo>
                    <a:pt x="6350" y="10160"/>
                  </a:lnTo>
                  <a:lnTo>
                    <a:pt x="3810" y="11430"/>
                  </a:lnTo>
                  <a:lnTo>
                    <a:pt x="1270" y="16510"/>
                  </a:lnTo>
                  <a:lnTo>
                    <a:pt x="1270" y="19050"/>
                  </a:lnTo>
                  <a:lnTo>
                    <a:pt x="0" y="21589"/>
                  </a:lnTo>
                  <a:lnTo>
                    <a:pt x="0" y="435610"/>
                  </a:lnTo>
                  <a:lnTo>
                    <a:pt x="1270" y="438150"/>
                  </a:lnTo>
                  <a:lnTo>
                    <a:pt x="1270" y="440689"/>
                  </a:lnTo>
                  <a:lnTo>
                    <a:pt x="3810" y="445769"/>
                  </a:lnTo>
                  <a:lnTo>
                    <a:pt x="6350" y="447039"/>
                  </a:lnTo>
                  <a:lnTo>
                    <a:pt x="7620" y="449580"/>
                  </a:lnTo>
                  <a:lnTo>
                    <a:pt x="10160" y="450850"/>
                  </a:lnTo>
                  <a:lnTo>
                    <a:pt x="13970" y="454660"/>
                  </a:lnTo>
                  <a:lnTo>
                    <a:pt x="16510" y="455930"/>
                  </a:lnTo>
                  <a:lnTo>
                    <a:pt x="17779" y="455930"/>
                  </a:lnTo>
                  <a:lnTo>
                    <a:pt x="20320" y="457200"/>
                  </a:lnTo>
                  <a:lnTo>
                    <a:pt x="2569209" y="457200"/>
                  </a:lnTo>
                  <a:lnTo>
                    <a:pt x="2571750" y="455930"/>
                  </a:lnTo>
                  <a:lnTo>
                    <a:pt x="2574290" y="455930"/>
                  </a:lnTo>
                  <a:lnTo>
                    <a:pt x="2576829" y="454660"/>
                  </a:lnTo>
                  <a:lnTo>
                    <a:pt x="2578100" y="452119"/>
                  </a:lnTo>
                  <a:lnTo>
                    <a:pt x="2580640" y="450850"/>
                  </a:lnTo>
                  <a:lnTo>
                    <a:pt x="2585720" y="445769"/>
                  </a:lnTo>
                  <a:lnTo>
                    <a:pt x="2589529" y="438150"/>
                  </a:lnTo>
                  <a:lnTo>
                    <a:pt x="2589529" y="435610"/>
                  </a:lnTo>
                  <a:lnTo>
                    <a:pt x="2590800" y="434339"/>
                  </a:lnTo>
                  <a:lnTo>
                    <a:pt x="2590800" y="24130"/>
                  </a:lnTo>
                  <a:lnTo>
                    <a:pt x="2589529" y="21589"/>
                  </a:lnTo>
                  <a:lnTo>
                    <a:pt x="2589529" y="19050"/>
                  </a:lnTo>
                  <a:lnTo>
                    <a:pt x="2585720" y="11430"/>
                  </a:lnTo>
                  <a:lnTo>
                    <a:pt x="2584450" y="10160"/>
                  </a:lnTo>
                  <a:lnTo>
                    <a:pt x="2581909" y="8889"/>
                  </a:lnTo>
                  <a:lnTo>
                    <a:pt x="2580640" y="6350"/>
                  </a:lnTo>
                  <a:lnTo>
                    <a:pt x="2578100" y="5080"/>
                  </a:lnTo>
                  <a:lnTo>
                    <a:pt x="2576829" y="3810"/>
                  </a:lnTo>
                  <a:lnTo>
                    <a:pt x="2571750" y="1269"/>
                  </a:lnTo>
                  <a:lnTo>
                    <a:pt x="2569209" y="1269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953000" y="4419600"/>
              <a:ext cx="2590800" cy="457200"/>
            </a:xfrm>
            <a:custGeom>
              <a:avLst/>
              <a:gdLst/>
              <a:ahLst/>
              <a:cxnLst/>
              <a:rect l="l" t="t" r="r" b="b"/>
              <a:pathLst>
                <a:path w="2590800" h="457200">
                  <a:moveTo>
                    <a:pt x="25400" y="0"/>
                  </a:moveTo>
                  <a:lnTo>
                    <a:pt x="16073" y="2202"/>
                  </a:lnTo>
                  <a:lnTo>
                    <a:pt x="7937" y="8096"/>
                  </a:lnTo>
                  <a:lnTo>
                    <a:pt x="2182" y="16609"/>
                  </a:lnTo>
                  <a:lnTo>
                    <a:pt x="0" y="26669"/>
                  </a:lnTo>
                  <a:lnTo>
                    <a:pt x="0" y="431800"/>
                  </a:lnTo>
                  <a:lnTo>
                    <a:pt x="2182" y="441126"/>
                  </a:lnTo>
                  <a:lnTo>
                    <a:pt x="7937" y="449262"/>
                  </a:lnTo>
                  <a:lnTo>
                    <a:pt x="16073" y="455017"/>
                  </a:lnTo>
                  <a:lnTo>
                    <a:pt x="25400" y="457200"/>
                  </a:lnTo>
                  <a:lnTo>
                    <a:pt x="2564129" y="457200"/>
                  </a:lnTo>
                  <a:lnTo>
                    <a:pt x="2574190" y="455017"/>
                  </a:lnTo>
                  <a:lnTo>
                    <a:pt x="2582703" y="449262"/>
                  </a:lnTo>
                  <a:lnTo>
                    <a:pt x="2588597" y="441126"/>
                  </a:lnTo>
                  <a:lnTo>
                    <a:pt x="2590800" y="431800"/>
                  </a:lnTo>
                  <a:lnTo>
                    <a:pt x="2590800" y="26669"/>
                  </a:lnTo>
                  <a:lnTo>
                    <a:pt x="2588597" y="16609"/>
                  </a:lnTo>
                  <a:lnTo>
                    <a:pt x="2582703" y="8096"/>
                  </a:lnTo>
                  <a:lnTo>
                    <a:pt x="2574190" y="2202"/>
                  </a:lnTo>
                  <a:lnTo>
                    <a:pt x="2564129" y="0"/>
                  </a:lnTo>
                  <a:lnTo>
                    <a:pt x="25400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82272" y="4461509"/>
            <a:ext cx="1997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2000" b="1" spc="-5" dirty="0">
                <a:solidFill>
                  <a:schemeClr val="tx2"/>
                </a:solidFill>
                <a:latin typeface="Trebuchet MS"/>
                <a:cs typeface="Trebuchet MS"/>
              </a:rPr>
              <a:t>Data </a:t>
            </a:r>
            <a:r>
              <a:rPr sz="2000" b="1" spc="-65" dirty="0">
                <a:solidFill>
                  <a:schemeClr val="tx2"/>
                </a:solidFill>
                <a:latin typeface="Trebuchet MS"/>
                <a:cs typeface="Trebuchet MS"/>
              </a:rPr>
              <a:t>Access</a:t>
            </a:r>
            <a:r>
              <a:rPr sz="2000" b="1" spc="-45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000" b="1" spc="-40" dirty="0">
                <a:solidFill>
                  <a:schemeClr val="tx2"/>
                </a:solidFill>
                <a:latin typeface="Trebuchet MS"/>
                <a:cs typeface="Trebuchet MS"/>
              </a:rPr>
              <a:t>Logic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32612" y="1593850"/>
            <a:ext cx="1841500" cy="774700"/>
            <a:chOff x="6699250" y="1593850"/>
            <a:chExt cx="1841500" cy="774700"/>
          </a:xfrm>
        </p:grpSpPr>
        <p:sp>
          <p:nvSpPr>
            <p:cNvPr id="19" name="object 19"/>
            <p:cNvSpPr/>
            <p:nvPr/>
          </p:nvSpPr>
          <p:spPr>
            <a:xfrm>
              <a:off x="6705600" y="1600200"/>
              <a:ext cx="1828800" cy="762000"/>
            </a:xfrm>
            <a:custGeom>
              <a:avLst/>
              <a:gdLst/>
              <a:ahLst/>
              <a:cxnLst/>
              <a:rect l="l" t="t" r="r" b="b"/>
              <a:pathLst>
                <a:path w="1828800" h="762000">
                  <a:moveTo>
                    <a:pt x="1789429" y="0"/>
                  </a:moveTo>
                  <a:lnTo>
                    <a:pt x="39370" y="0"/>
                  </a:lnTo>
                  <a:lnTo>
                    <a:pt x="35559" y="1270"/>
                  </a:lnTo>
                  <a:lnTo>
                    <a:pt x="31750" y="1270"/>
                  </a:lnTo>
                  <a:lnTo>
                    <a:pt x="27940" y="3810"/>
                  </a:lnTo>
                  <a:lnTo>
                    <a:pt x="24129" y="5079"/>
                  </a:lnTo>
                  <a:lnTo>
                    <a:pt x="16509" y="10160"/>
                  </a:lnTo>
                  <a:lnTo>
                    <a:pt x="10159" y="16510"/>
                  </a:lnTo>
                  <a:lnTo>
                    <a:pt x="7620" y="20320"/>
                  </a:lnTo>
                  <a:lnTo>
                    <a:pt x="6350" y="22860"/>
                  </a:lnTo>
                  <a:lnTo>
                    <a:pt x="3809" y="26670"/>
                  </a:lnTo>
                  <a:lnTo>
                    <a:pt x="1270" y="34289"/>
                  </a:lnTo>
                  <a:lnTo>
                    <a:pt x="0" y="39370"/>
                  </a:lnTo>
                  <a:lnTo>
                    <a:pt x="0" y="722629"/>
                  </a:lnTo>
                  <a:lnTo>
                    <a:pt x="3809" y="734060"/>
                  </a:lnTo>
                  <a:lnTo>
                    <a:pt x="6350" y="737870"/>
                  </a:lnTo>
                  <a:lnTo>
                    <a:pt x="7620" y="741679"/>
                  </a:lnTo>
                  <a:lnTo>
                    <a:pt x="10159" y="745489"/>
                  </a:lnTo>
                  <a:lnTo>
                    <a:pt x="13970" y="748029"/>
                  </a:lnTo>
                  <a:lnTo>
                    <a:pt x="16509" y="751839"/>
                  </a:lnTo>
                  <a:lnTo>
                    <a:pt x="24129" y="756920"/>
                  </a:lnTo>
                  <a:lnTo>
                    <a:pt x="39370" y="762000"/>
                  </a:lnTo>
                  <a:lnTo>
                    <a:pt x="1789429" y="762000"/>
                  </a:lnTo>
                  <a:lnTo>
                    <a:pt x="1797050" y="759460"/>
                  </a:lnTo>
                  <a:lnTo>
                    <a:pt x="1802129" y="758189"/>
                  </a:lnTo>
                  <a:lnTo>
                    <a:pt x="1828800" y="726439"/>
                  </a:lnTo>
                  <a:lnTo>
                    <a:pt x="1828800" y="34289"/>
                  </a:lnTo>
                  <a:lnTo>
                    <a:pt x="1826259" y="26670"/>
                  </a:lnTo>
                  <a:lnTo>
                    <a:pt x="1823720" y="22860"/>
                  </a:lnTo>
                  <a:lnTo>
                    <a:pt x="1821179" y="20320"/>
                  </a:lnTo>
                  <a:lnTo>
                    <a:pt x="1816100" y="12700"/>
                  </a:lnTo>
                  <a:lnTo>
                    <a:pt x="1812290" y="10160"/>
                  </a:lnTo>
                  <a:lnTo>
                    <a:pt x="1809750" y="7620"/>
                  </a:lnTo>
                  <a:lnTo>
                    <a:pt x="1805940" y="5079"/>
                  </a:lnTo>
                  <a:lnTo>
                    <a:pt x="1802129" y="3810"/>
                  </a:lnTo>
                  <a:lnTo>
                    <a:pt x="1797050" y="1270"/>
                  </a:lnTo>
                  <a:lnTo>
                    <a:pt x="1793240" y="1270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705600" y="1600200"/>
              <a:ext cx="1828800" cy="762000"/>
            </a:xfrm>
            <a:custGeom>
              <a:avLst/>
              <a:gdLst/>
              <a:ahLst/>
              <a:cxnLst/>
              <a:rect l="l" t="t" r="r" b="b"/>
              <a:pathLst>
                <a:path w="1828800" h="762000">
                  <a:moveTo>
                    <a:pt x="43179" y="0"/>
                  </a:moveTo>
                  <a:lnTo>
                    <a:pt x="27324" y="3710"/>
                  </a:lnTo>
                  <a:lnTo>
                    <a:pt x="13493" y="13493"/>
                  </a:lnTo>
                  <a:lnTo>
                    <a:pt x="3710" y="27324"/>
                  </a:lnTo>
                  <a:lnTo>
                    <a:pt x="0" y="43179"/>
                  </a:lnTo>
                  <a:lnTo>
                    <a:pt x="0" y="718820"/>
                  </a:lnTo>
                  <a:lnTo>
                    <a:pt x="3710" y="734675"/>
                  </a:lnTo>
                  <a:lnTo>
                    <a:pt x="13493" y="748506"/>
                  </a:lnTo>
                  <a:lnTo>
                    <a:pt x="27324" y="758289"/>
                  </a:lnTo>
                  <a:lnTo>
                    <a:pt x="43179" y="762000"/>
                  </a:lnTo>
                  <a:lnTo>
                    <a:pt x="1785620" y="762000"/>
                  </a:lnTo>
                  <a:lnTo>
                    <a:pt x="1801475" y="758289"/>
                  </a:lnTo>
                  <a:lnTo>
                    <a:pt x="1815306" y="748506"/>
                  </a:lnTo>
                  <a:lnTo>
                    <a:pt x="1825089" y="734675"/>
                  </a:lnTo>
                  <a:lnTo>
                    <a:pt x="1828800" y="718820"/>
                  </a:lnTo>
                  <a:lnTo>
                    <a:pt x="1828800" y="43179"/>
                  </a:lnTo>
                  <a:lnTo>
                    <a:pt x="1825089" y="27324"/>
                  </a:lnTo>
                  <a:lnTo>
                    <a:pt x="1815306" y="13493"/>
                  </a:lnTo>
                  <a:lnTo>
                    <a:pt x="1801475" y="3710"/>
                  </a:lnTo>
                  <a:lnTo>
                    <a:pt x="1785620" y="0"/>
                  </a:lnTo>
                  <a:lnTo>
                    <a:pt x="43179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51998" y="1645920"/>
            <a:ext cx="180276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 marR="104775" indent="461009" defTabSz="914400">
              <a:spcBef>
                <a:spcPts val="100"/>
              </a:spcBef>
            </a:pPr>
            <a:r>
              <a:rPr sz="2000" b="1" spc="-55" dirty="0">
                <a:solidFill>
                  <a:schemeClr val="tx2"/>
                </a:solidFill>
                <a:latin typeface="Trebuchet MS"/>
                <a:cs typeface="Trebuchet MS"/>
              </a:rPr>
              <a:t>Views  </a:t>
            </a:r>
            <a:r>
              <a:rPr sz="2000" b="1" spc="-95" dirty="0">
                <a:solidFill>
                  <a:schemeClr val="tx2"/>
                </a:solidFill>
                <a:latin typeface="Trebuchet MS"/>
                <a:cs typeface="Trebuchet MS"/>
              </a:rPr>
              <a:t>(P</a:t>
            </a:r>
            <a:r>
              <a:rPr sz="2000" b="1" spc="-80" dirty="0">
                <a:solidFill>
                  <a:schemeClr val="tx2"/>
                </a:solidFill>
                <a:latin typeface="Trebuchet MS"/>
                <a:cs typeface="Trebuchet MS"/>
              </a:rPr>
              <a:t>r</a:t>
            </a:r>
            <a:r>
              <a:rPr sz="2000" b="1" spc="-125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000" b="1" spc="-15" dirty="0">
                <a:solidFill>
                  <a:schemeClr val="tx2"/>
                </a:solidFill>
                <a:latin typeface="Trebuchet MS"/>
                <a:cs typeface="Trebuchet MS"/>
              </a:rPr>
              <a:t>s</a:t>
            </a:r>
            <a:r>
              <a:rPr sz="2000" b="1" spc="-125" dirty="0">
                <a:solidFill>
                  <a:schemeClr val="tx2"/>
                </a:solidFill>
                <a:latin typeface="Trebuchet MS"/>
                <a:cs typeface="Trebuchet MS"/>
              </a:rPr>
              <a:t>e</a:t>
            </a:r>
            <a:r>
              <a:rPr sz="2000" b="1" spc="-65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000" b="1" spc="-35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2000" b="1" spc="-40" dirty="0">
                <a:solidFill>
                  <a:schemeClr val="tx2"/>
                </a:solidFill>
                <a:latin typeface="Trebuchet MS"/>
                <a:cs typeface="Trebuchet MS"/>
              </a:rPr>
              <a:t>a</a:t>
            </a:r>
            <a:r>
              <a:rPr sz="2000" b="1" spc="-35" dirty="0">
                <a:solidFill>
                  <a:schemeClr val="tx2"/>
                </a:solidFill>
                <a:latin typeface="Trebuchet MS"/>
                <a:cs typeface="Trebuchet MS"/>
              </a:rPr>
              <a:t>t</a:t>
            </a:r>
            <a:r>
              <a:rPr sz="2000" b="1" spc="-100" dirty="0">
                <a:solidFill>
                  <a:schemeClr val="tx2"/>
                </a:solidFill>
                <a:latin typeface="Trebuchet MS"/>
                <a:cs typeface="Trebuchet MS"/>
              </a:rPr>
              <a:t>i</a:t>
            </a:r>
            <a:r>
              <a:rPr sz="2000" b="1" spc="-35" dirty="0">
                <a:solidFill>
                  <a:schemeClr val="tx2"/>
                </a:solidFill>
                <a:latin typeface="Trebuchet MS"/>
                <a:cs typeface="Trebuchet MS"/>
              </a:rPr>
              <a:t>o</a:t>
            </a:r>
            <a:r>
              <a:rPr sz="2000" b="1" spc="-65" dirty="0">
                <a:solidFill>
                  <a:schemeClr val="tx2"/>
                </a:solidFill>
                <a:latin typeface="Trebuchet MS"/>
                <a:cs typeface="Trebuchet MS"/>
              </a:rPr>
              <a:t>n</a:t>
            </a:r>
            <a:r>
              <a:rPr sz="2000" b="1" spc="-125" dirty="0">
                <a:solidFill>
                  <a:schemeClr val="tx2"/>
                </a:solidFill>
                <a:latin typeface="Trebuchet MS"/>
                <a:cs typeface="Trebuchet MS"/>
              </a:rPr>
              <a:t>)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13212" y="1593850"/>
            <a:ext cx="1993900" cy="774700"/>
            <a:chOff x="3879850" y="1593850"/>
            <a:chExt cx="1993900" cy="774700"/>
          </a:xfrm>
        </p:grpSpPr>
        <p:sp>
          <p:nvSpPr>
            <p:cNvPr id="23" name="object 23"/>
            <p:cNvSpPr/>
            <p:nvPr/>
          </p:nvSpPr>
          <p:spPr>
            <a:xfrm>
              <a:off x="3886200" y="1600200"/>
              <a:ext cx="1981200" cy="762000"/>
            </a:xfrm>
            <a:custGeom>
              <a:avLst/>
              <a:gdLst/>
              <a:ahLst/>
              <a:cxnLst/>
              <a:rect l="l" t="t" r="r" b="b"/>
              <a:pathLst>
                <a:path w="1981200" h="762000">
                  <a:moveTo>
                    <a:pt x="1941829" y="0"/>
                  </a:moveTo>
                  <a:lnTo>
                    <a:pt x="39370" y="0"/>
                  </a:lnTo>
                  <a:lnTo>
                    <a:pt x="34289" y="1270"/>
                  </a:lnTo>
                  <a:lnTo>
                    <a:pt x="30479" y="1270"/>
                  </a:lnTo>
                  <a:lnTo>
                    <a:pt x="26670" y="3810"/>
                  </a:lnTo>
                  <a:lnTo>
                    <a:pt x="22860" y="5079"/>
                  </a:lnTo>
                  <a:lnTo>
                    <a:pt x="20320" y="7620"/>
                  </a:lnTo>
                  <a:lnTo>
                    <a:pt x="12700" y="12700"/>
                  </a:lnTo>
                  <a:lnTo>
                    <a:pt x="7620" y="20320"/>
                  </a:lnTo>
                  <a:lnTo>
                    <a:pt x="5079" y="22860"/>
                  </a:lnTo>
                  <a:lnTo>
                    <a:pt x="3810" y="26670"/>
                  </a:lnTo>
                  <a:lnTo>
                    <a:pt x="1270" y="30479"/>
                  </a:lnTo>
                  <a:lnTo>
                    <a:pt x="1270" y="34289"/>
                  </a:lnTo>
                  <a:lnTo>
                    <a:pt x="0" y="39370"/>
                  </a:lnTo>
                  <a:lnTo>
                    <a:pt x="0" y="722629"/>
                  </a:lnTo>
                  <a:lnTo>
                    <a:pt x="1270" y="726439"/>
                  </a:lnTo>
                  <a:lnTo>
                    <a:pt x="1270" y="730250"/>
                  </a:lnTo>
                  <a:lnTo>
                    <a:pt x="3810" y="734060"/>
                  </a:lnTo>
                  <a:lnTo>
                    <a:pt x="5079" y="737870"/>
                  </a:lnTo>
                  <a:lnTo>
                    <a:pt x="10160" y="745489"/>
                  </a:lnTo>
                  <a:lnTo>
                    <a:pt x="16510" y="751839"/>
                  </a:lnTo>
                  <a:lnTo>
                    <a:pt x="20320" y="754379"/>
                  </a:lnTo>
                  <a:lnTo>
                    <a:pt x="22860" y="756920"/>
                  </a:lnTo>
                  <a:lnTo>
                    <a:pt x="34289" y="760729"/>
                  </a:lnTo>
                  <a:lnTo>
                    <a:pt x="39370" y="762000"/>
                  </a:lnTo>
                  <a:lnTo>
                    <a:pt x="1941829" y="762000"/>
                  </a:lnTo>
                  <a:lnTo>
                    <a:pt x="1957070" y="756920"/>
                  </a:lnTo>
                  <a:lnTo>
                    <a:pt x="1964689" y="751839"/>
                  </a:lnTo>
                  <a:lnTo>
                    <a:pt x="1967229" y="748029"/>
                  </a:lnTo>
                  <a:lnTo>
                    <a:pt x="1973579" y="741679"/>
                  </a:lnTo>
                  <a:lnTo>
                    <a:pt x="1974850" y="737870"/>
                  </a:lnTo>
                  <a:lnTo>
                    <a:pt x="1977389" y="734060"/>
                  </a:lnTo>
                  <a:lnTo>
                    <a:pt x="1981200" y="722629"/>
                  </a:lnTo>
                  <a:lnTo>
                    <a:pt x="1981200" y="39370"/>
                  </a:lnTo>
                  <a:lnTo>
                    <a:pt x="1979929" y="34289"/>
                  </a:lnTo>
                  <a:lnTo>
                    <a:pt x="1977389" y="26670"/>
                  </a:lnTo>
                  <a:lnTo>
                    <a:pt x="1974850" y="22860"/>
                  </a:lnTo>
                  <a:lnTo>
                    <a:pt x="1973579" y="20320"/>
                  </a:lnTo>
                  <a:lnTo>
                    <a:pt x="1969770" y="16510"/>
                  </a:lnTo>
                  <a:lnTo>
                    <a:pt x="1967229" y="12700"/>
                  </a:lnTo>
                  <a:lnTo>
                    <a:pt x="1964689" y="10160"/>
                  </a:lnTo>
                  <a:lnTo>
                    <a:pt x="1957070" y="5079"/>
                  </a:lnTo>
                  <a:lnTo>
                    <a:pt x="1953260" y="3810"/>
                  </a:lnTo>
                  <a:lnTo>
                    <a:pt x="1949450" y="1270"/>
                  </a:lnTo>
                  <a:lnTo>
                    <a:pt x="1945639" y="1270"/>
                  </a:lnTo>
                  <a:close/>
                </a:path>
              </a:pathLst>
            </a:custGeom>
            <a:solidFill>
              <a:srgbClr val="B4DAE4">
                <a:alpha val="14997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886200" y="1600200"/>
              <a:ext cx="1981200" cy="762000"/>
            </a:xfrm>
            <a:custGeom>
              <a:avLst/>
              <a:gdLst/>
              <a:ahLst/>
              <a:cxnLst/>
              <a:rect l="l" t="t" r="r" b="b"/>
              <a:pathLst>
                <a:path w="1981200" h="762000">
                  <a:moveTo>
                    <a:pt x="43179" y="0"/>
                  </a:moveTo>
                  <a:lnTo>
                    <a:pt x="27324" y="3710"/>
                  </a:lnTo>
                  <a:lnTo>
                    <a:pt x="13493" y="13493"/>
                  </a:lnTo>
                  <a:lnTo>
                    <a:pt x="3710" y="27324"/>
                  </a:lnTo>
                  <a:lnTo>
                    <a:pt x="0" y="43179"/>
                  </a:lnTo>
                  <a:lnTo>
                    <a:pt x="0" y="718820"/>
                  </a:lnTo>
                  <a:lnTo>
                    <a:pt x="3710" y="734675"/>
                  </a:lnTo>
                  <a:lnTo>
                    <a:pt x="13493" y="748506"/>
                  </a:lnTo>
                  <a:lnTo>
                    <a:pt x="27324" y="758289"/>
                  </a:lnTo>
                  <a:lnTo>
                    <a:pt x="43179" y="762000"/>
                  </a:lnTo>
                  <a:lnTo>
                    <a:pt x="1938020" y="762000"/>
                  </a:lnTo>
                  <a:lnTo>
                    <a:pt x="1953875" y="758289"/>
                  </a:lnTo>
                  <a:lnTo>
                    <a:pt x="1967706" y="748506"/>
                  </a:lnTo>
                  <a:lnTo>
                    <a:pt x="1977489" y="734675"/>
                  </a:lnTo>
                  <a:lnTo>
                    <a:pt x="1981200" y="718820"/>
                  </a:lnTo>
                  <a:lnTo>
                    <a:pt x="1981200" y="43179"/>
                  </a:lnTo>
                  <a:lnTo>
                    <a:pt x="1977489" y="27324"/>
                  </a:lnTo>
                  <a:lnTo>
                    <a:pt x="1967706" y="13493"/>
                  </a:lnTo>
                  <a:lnTo>
                    <a:pt x="1953875" y="3710"/>
                  </a:lnTo>
                  <a:lnTo>
                    <a:pt x="1938020" y="0"/>
                  </a:lnTo>
                  <a:lnTo>
                    <a:pt x="43179" y="0"/>
                  </a:lnTo>
                  <a:close/>
                </a:path>
              </a:pathLst>
            </a:custGeom>
            <a:ln w="12579">
              <a:solidFill>
                <a:srgbClr val="8FC9D6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132598" y="1645920"/>
            <a:ext cx="195516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 marR="89535" indent="274320" defTabSz="914400">
              <a:spcBef>
                <a:spcPts val="100"/>
              </a:spcBef>
            </a:pPr>
            <a:r>
              <a:rPr sz="2000" b="1" spc="-80" dirty="0">
                <a:solidFill>
                  <a:schemeClr val="tx2"/>
                </a:solidFill>
                <a:latin typeface="Trebuchet MS"/>
                <a:cs typeface="Trebuchet MS"/>
              </a:rPr>
              <a:t>Controllers  </a:t>
            </a:r>
            <a:r>
              <a:rPr sz="2000" b="1" spc="-55" dirty="0">
                <a:solidFill>
                  <a:schemeClr val="tx2"/>
                </a:solidFill>
                <a:latin typeface="Trebuchet MS"/>
                <a:cs typeface="Trebuchet MS"/>
              </a:rPr>
              <a:t>(Business</a:t>
            </a:r>
            <a:r>
              <a:rPr sz="2000" b="1" spc="-260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chemeClr val="tx2"/>
                </a:solidFill>
                <a:latin typeface="Trebuchet MS"/>
                <a:cs typeface="Trebuchet MS"/>
              </a:rPr>
              <a:t>Logic)</a:t>
            </a:r>
            <a:endParaRPr sz="200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34671" y="1743710"/>
            <a:ext cx="2030730" cy="2688590"/>
            <a:chOff x="5401309" y="1743710"/>
            <a:chExt cx="2030730" cy="2688590"/>
          </a:xfrm>
        </p:grpSpPr>
        <p:sp>
          <p:nvSpPr>
            <p:cNvPr id="27" name="object 27"/>
            <p:cNvSpPr/>
            <p:nvPr/>
          </p:nvSpPr>
          <p:spPr>
            <a:xfrm>
              <a:off x="6271259" y="3670300"/>
              <a:ext cx="17145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163309" y="3657600"/>
              <a:ext cx="171450" cy="171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163309" y="4248150"/>
              <a:ext cx="171450" cy="1714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29349" y="3794760"/>
              <a:ext cx="38100" cy="487680"/>
            </a:xfrm>
            <a:custGeom>
              <a:avLst/>
              <a:gdLst/>
              <a:ahLst/>
              <a:cxnLst/>
              <a:rect l="l" t="t" r="r" b="b"/>
              <a:pathLst>
                <a:path w="38100" h="487679">
                  <a:moveTo>
                    <a:pt x="38100" y="0"/>
                  </a:moveTo>
                  <a:lnTo>
                    <a:pt x="0" y="0"/>
                  </a:lnTo>
                  <a:lnTo>
                    <a:pt x="0" y="487679"/>
                  </a:lnTo>
                  <a:lnTo>
                    <a:pt x="38100" y="48767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509259" y="2374900"/>
              <a:ext cx="171450" cy="838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401309" y="3028950"/>
              <a:ext cx="171450" cy="1714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467349" y="2362200"/>
              <a:ext cx="38100" cy="701040"/>
            </a:xfrm>
            <a:custGeom>
              <a:avLst/>
              <a:gdLst/>
              <a:ahLst/>
              <a:cxnLst/>
              <a:rect l="l" t="t" r="r" b="b"/>
              <a:pathLst>
                <a:path w="38100" h="701039">
                  <a:moveTo>
                    <a:pt x="3810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38100" y="70103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975349" y="1985010"/>
              <a:ext cx="838200" cy="1714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534149" y="1972310"/>
              <a:ext cx="171450" cy="1714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867399" y="2038350"/>
              <a:ext cx="701040" cy="38100"/>
            </a:xfrm>
            <a:custGeom>
              <a:avLst/>
              <a:gdLst/>
              <a:ahLst/>
              <a:cxnLst/>
              <a:rect l="l" t="t" r="r" b="b"/>
              <a:pathLst>
                <a:path w="701040" h="38100">
                  <a:moveTo>
                    <a:pt x="70104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701040" y="38100"/>
                  </a:lnTo>
                  <a:lnTo>
                    <a:pt x="701040" y="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031989" y="2374900"/>
              <a:ext cx="171450" cy="838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924039" y="3028950"/>
              <a:ext cx="172719" cy="1714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991349" y="2362200"/>
              <a:ext cx="38100" cy="701040"/>
            </a:xfrm>
            <a:custGeom>
              <a:avLst/>
              <a:gdLst/>
              <a:ahLst/>
              <a:cxnLst/>
              <a:rect l="l" t="t" r="r" b="b"/>
              <a:pathLst>
                <a:path w="38100" h="701039">
                  <a:moveTo>
                    <a:pt x="3810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38100" y="70103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975349" y="1756410"/>
              <a:ext cx="838200" cy="1714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867400" y="1743709"/>
              <a:ext cx="838200" cy="171450"/>
            </a:xfrm>
            <a:custGeom>
              <a:avLst/>
              <a:gdLst/>
              <a:ahLst/>
              <a:cxnLst/>
              <a:rect l="l" t="t" r="r" b="b"/>
              <a:pathLst>
                <a:path w="838200" h="171450">
                  <a:moveTo>
                    <a:pt x="157480" y="66040"/>
                  </a:moveTo>
                  <a:lnTo>
                    <a:pt x="137160" y="66040"/>
                  </a:lnTo>
                  <a:lnTo>
                    <a:pt x="137160" y="104140"/>
                  </a:lnTo>
                  <a:lnTo>
                    <a:pt x="157480" y="104140"/>
                  </a:lnTo>
                  <a:lnTo>
                    <a:pt x="157480" y="66040"/>
                  </a:lnTo>
                  <a:close/>
                </a:path>
                <a:path w="838200" h="171450">
                  <a:moveTo>
                    <a:pt x="171450" y="25400"/>
                  </a:moveTo>
                  <a:lnTo>
                    <a:pt x="156210" y="0"/>
                  </a:lnTo>
                  <a:lnTo>
                    <a:pt x="0" y="85090"/>
                  </a:lnTo>
                  <a:lnTo>
                    <a:pt x="156210" y="171450"/>
                  </a:lnTo>
                  <a:lnTo>
                    <a:pt x="171450" y="144780"/>
                  </a:lnTo>
                  <a:lnTo>
                    <a:pt x="60960" y="85090"/>
                  </a:lnTo>
                  <a:lnTo>
                    <a:pt x="171450" y="25400"/>
                  </a:lnTo>
                  <a:close/>
                </a:path>
                <a:path w="838200" h="171450">
                  <a:moveTo>
                    <a:pt x="233680" y="66040"/>
                  </a:moveTo>
                  <a:lnTo>
                    <a:pt x="195580" y="66040"/>
                  </a:lnTo>
                  <a:lnTo>
                    <a:pt x="195580" y="104140"/>
                  </a:lnTo>
                  <a:lnTo>
                    <a:pt x="233680" y="104140"/>
                  </a:lnTo>
                  <a:lnTo>
                    <a:pt x="233680" y="66040"/>
                  </a:lnTo>
                  <a:close/>
                </a:path>
                <a:path w="838200" h="171450">
                  <a:moveTo>
                    <a:pt x="308610" y="66040"/>
                  </a:moveTo>
                  <a:lnTo>
                    <a:pt x="270510" y="66040"/>
                  </a:lnTo>
                  <a:lnTo>
                    <a:pt x="270510" y="104140"/>
                  </a:lnTo>
                  <a:lnTo>
                    <a:pt x="308610" y="104140"/>
                  </a:lnTo>
                  <a:lnTo>
                    <a:pt x="308610" y="66040"/>
                  </a:lnTo>
                  <a:close/>
                </a:path>
                <a:path w="838200" h="171450">
                  <a:moveTo>
                    <a:pt x="384810" y="66040"/>
                  </a:moveTo>
                  <a:lnTo>
                    <a:pt x="346710" y="66040"/>
                  </a:lnTo>
                  <a:lnTo>
                    <a:pt x="346710" y="104140"/>
                  </a:lnTo>
                  <a:lnTo>
                    <a:pt x="384810" y="104140"/>
                  </a:lnTo>
                  <a:lnTo>
                    <a:pt x="384810" y="66040"/>
                  </a:lnTo>
                  <a:close/>
                </a:path>
                <a:path w="838200" h="171450">
                  <a:moveTo>
                    <a:pt x="459740" y="66040"/>
                  </a:moveTo>
                  <a:lnTo>
                    <a:pt x="421640" y="66040"/>
                  </a:lnTo>
                  <a:lnTo>
                    <a:pt x="421640" y="104140"/>
                  </a:lnTo>
                  <a:lnTo>
                    <a:pt x="459740" y="104140"/>
                  </a:lnTo>
                  <a:lnTo>
                    <a:pt x="459740" y="66040"/>
                  </a:lnTo>
                  <a:close/>
                </a:path>
                <a:path w="838200" h="171450">
                  <a:moveTo>
                    <a:pt x="535940" y="66040"/>
                  </a:moveTo>
                  <a:lnTo>
                    <a:pt x="497840" y="66040"/>
                  </a:lnTo>
                  <a:lnTo>
                    <a:pt x="497840" y="104140"/>
                  </a:lnTo>
                  <a:lnTo>
                    <a:pt x="535940" y="104140"/>
                  </a:lnTo>
                  <a:lnTo>
                    <a:pt x="535940" y="66040"/>
                  </a:lnTo>
                  <a:close/>
                </a:path>
                <a:path w="838200" h="171450">
                  <a:moveTo>
                    <a:pt x="610870" y="66040"/>
                  </a:moveTo>
                  <a:lnTo>
                    <a:pt x="572770" y="66040"/>
                  </a:lnTo>
                  <a:lnTo>
                    <a:pt x="572770" y="104140"/>
                  </a:lnTo>
                  <a:lnTo>
                    <a:pt x="610870" y="104140"/>
                  </a:lnTo>
                  <a:lnTo>
                    <a:pt x="610870" y="66040"/>
                  </a:lnTo>
                  <a:close/>
                </a:path>
                <a:path w="838200" h="171450">
                  <a:moveTo>
                    <a:pt x="687070" y="66040"/>
                  </a:moveTo>
                  <a:lnTo>
                    <a:pt x="648970" y="66040"/>
                  </a:lnTo>
                  <a:lnTo>
                    <a:pt x="648970" y="104140"/>
                  </a:lnTo>
                  <a:lnTo>
                    <a:pt x="687070" y="104140"/>
                  </a:lnTo>
                  <a:lnTo>
                    <a:pt x="687070" y="66040"/>
                  </a:lnTo>
                  <a:close/>
                </a:path>
                <a:path w="838200" h="171450">
                  <a:moveTo>
                    <a:pt x="762000" y="66040"/>
                  </a:moveTo>
                  <a:lnTo>
                    <a:pt x="725170" y="66040"/>
                  </a:lnTo>
                  <a:lnTo>
                    <a:pt x="725170" y="104140"/>
                  </a:lnTo>
                  <a:lnTo>
                    <a:pt x="762000" y="104140"/>
                  </a:lnTo>
                  <a:lnTo>
                    <a:pt x="762000" y="66040"/>
                  </a:lnTo>
                  <a:close/>
                </a:path>
                <a:path w="838200" h="171450">
                  <a:moveTo>
                    <a:pt x="838200" y="66040"/>
                  </a:moveTo>
                  <a:lnTo>
                    <a:pt x="800100" y="66040"/>
                  </a:lnTo>
                  <a:lnTo>
                    <a:pt x="800100" y="104140"/>
                  </a:lnTo>
                  <a:lnTo>
                    <a:pt x="838200" y="104140"/>
                  </a:lnTo>
                  <a:lnTo>
                    <a:pt x="838200" y="6604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260589" y="2374900"/>
              <a:ext cx="171450" cy="8382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152640" y="2362199"/>
              <a:ext cx="172720" cy="838200"/>
            </a:xfrm>
            <a:custGeom>
              <a:avLst/>
              <a:gdLst/>
              <a:ahLst/>
              <a:cxnLst/>
              <a:rect l="l" t="t" r="r" b="b"/>
              <a:pathLst>
                <a:path w="172720" h="838200">
                  <a:moveTo>
                    <a:pt x="105410" y="800100"/>
                  </a:moveTo>
                  <a:lnTo>
                    <a:pt x="67310" y="800100"/>
                  </a:lnTo>
                  <a:lnTo>
                    <a:pt x="67310" y="838200"/>
                  </a:lnTo>
                  <a:lnTo>
                    <a:pt x="105410" y="838200"/>
                  </a:lnTo>
                  <a:lnTo>
                    <a:pt x="105410" y="800100"/>
                  </a:lnTo>
                  <a:close/>
                </a:path>
                <a:path w="172720" h="838200">
                  <a:moveTo>
                    <a:pt x="105410" y="725170"/>
                  </a:moveTo>
                  <a:lnTo>
                    <a:pt x="67310" y="725170"/>
                  </a:lnTo>
                  <a:lnTo>
                    <a:pt x="67310" y="762000"/>
                  </a:lnTo>
                  <a:lnTo>
                    <a:pt x="105410" y="762000"/>
                  </a:lnTo>
                  <a:lnTo>
                    <a:pt x="105410" y="725170"/>
                  </a:lnTo>
                  <a:close/>
                </a:path>
                <a:path w="172720" h="838200">
                  <a:moveTo>
                    <a:pt x="105410" y="648970"/>
                  </a:moveTo>
                  <a:lnTo>
                    <a:pt x="67310" y="648970"/>
                  </a:lnTo>
                  <a:lnTo>
                    <a:pt x="67310" y="687070"/>
                  </a:lnTo>
                  <a:lnTo>
                    <a:pt x="105410" y="687070"/>
                  </a:lnTo>
                  <a:lnTo>
                    <a:pt x="105410" y="648970"/>
                  </a:lnTo>
                  <a:close/>
                </a:path>
                <a:path w="172720" h="838200">
                  <a:moveTo>
                    <a:pt x="105410" y="574040"/>
                  </a:moveTo>
                  <a:lnTo>
                    <a:pt x="67310" y="574040"/>
                  </a:lnTo>
                  <a:lnTo>
                    <a:pt x="67310" y="610870"/>
                  </a:lnTo>
                  <a:lnTo>
                    <a:pt x="105410" y="610870"/>
                  </a:lnTo>
                  <a:lnTo>
                    <a:pt x="105410" y="574040"/>
                  </a:lnTo>
                  <a:close/>
                </a:path>
                <a:path w="172720" h="838200">
                  <a:moveTo>
                    <a:pt x="105410" y="497840"/>
                  </a:moveTo>
                  <a:lnTo>
                    <a:pt x="67310" y="497840"/>
                  </a:lnTo>
                  <a:lnTo>
                    <a:pt x="67310" y="535940"/>
                  </a:lnTo>
                  <a:lnTo>
                    <a:pt x="105410" y="535940"/>
                  </a:lnTo>
                  <a:lnTo>
                    <a:pt x="105410" y="497840"/>
                  </a:lnTo>
                  <a:close/>
                </a:path>
                <a:path w="172720" h="838200">
                  <a:moveTo>
                    <a:pt x="105410" y="422910"/>
                  </a:moveTo>
                  <a:lnTo>
                    <a:pt x="67310" y="422910"/>
                  </a:lnTo>
                  <a:lnTo>
                    <a:pt x="67310" y="459740"/>
                  </a:lnTo>
                  <a:lnTo>
                    <a:pt x="105410" y="459740"/>
                  </a:lnTo>
                  <a:lnTo>
                    <a:pt x="105410" y="422910"/>
                  </a:lnTo>
                  <a:close/>
                </a:path>
                <a:path w="172720" h="838200">
                  <a:moveTo>
                    <a:pt x="105410" y="346710"/>
                  </a:moveTo>
                  <a:lnTo>
                    <a:pt x="67310" y="346710"/>
                  </a:lnTo>
                  <a:lnTo>
                    <a:pt x="67310" y="384810"/>
                  </a:lnTo>
                  <a:lnTo>
                    <a:pt x="105410" y="384810"/>
                  </a:lnTo>
                  <a:lnTo>
                    <a:pt x="105410" y="346710"/>
                  </a:lnTo>
                  <a:close/>
                </a:path>
                <a:path w="172720" h="838200">
                  <a:moveTo>
                    <a:pt x="105410" y="271780"/>
                  </a:moveTo>
                  <a:lnTo>
                    <a:pt x="67310" y="271780"/>
                  </a:lnTo>
                  <a:lnTo>
                    <a:pt x="67310" y="308610"/>
                  </a:lnTo>
                  <a:lnTo>
                    <a:pt x="105410" y="308610"/>
                  </a:lnTo>
                  <a:lnTo>
                    <a:pt x="105410" y="271780"/>
                  </a:lnTo>
                  <a:close/>
                </a:path>
                <a:path w="172720" h="838200">
                  <a:moveTo>
                    <a:pt x="105410" y="195580"/>
                  </a:moveTo>
                  <a:lnTo>
                    <a:pt x="67310" y="195580"/>
                  </a:lnTo>
                  <a:lnTo>
                    <a:pt x="67310" y="233680"/>
                  </a:lnTo>
                  <a:lnTo>
                    <a:pt x="105410" y="233680"/>
                  </a:lnTo>
                  <a:lnTo>
                    <a:pt x="105410" y="195580"/>
                  </a:lnTo>
                  <a:close/>
                </a:path>
                <a:path w="172720" h="838200">
                  <a:moveTo>
                    <a:pt x="105410" y="137160"/>
                  </a:moveTo>
                  <a:lnTo>
                    <a:pt x="67310" y="137160"/>
                  </a:lnTo>
                  <a:lnTo>
                    <a:pt x="67310" y="157480"/>
                  </a:lnTo>
                  <a:lnTo>
                    <a:pt x="105410" y="157480"/>
                  </a:lnTo>
                  <a:lnTo>
                    <a:pt x="105410" y="137160"/>
                  </a:lnTo>
                  <a:close/>
                </a:path>
                <a:path w="172720" h="838200">
                  <a:moveTo>
                    <a:pt x="172720" y="156210"/>
                  </a:moveTo>
                  <a:lnTo>
                    <a:pt x="86360" y="0"/>
                  </a:lnTo>
                  <a:lnTo>
                    <a:pt x="0" y="156210"/>
                  </a:lnTo>
                  <a:lnTo>
                    <a:pt x="26670" y="171450"/>
                  </a:lnTo>
                  <a:lnTo>
                    <a:pt x="86360" y="62230"/>
                  </a:lnTo>
                  <a:lnTo>
                    <a:pt x="146050" y="171450"/>
                  </a:lnTo>
                  <a:lnTo>
                    <a:pt x="172720" y="156210"/>
                  </a:lnTo>
                  <a:close/>
                </a:path>
              </a:pathLst>
            </a:custGeom>
            <a:solidFill>
              <a:srgbClr val="EAFFC1"/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319703" y="6604251"/>
            <a:ext cx="21907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defTabSz="914400">
              <a:lnSpc>
                <a:spcPts val="1140"/>
              </a:lnSpc>
            </a:pPr>
            <a:fld id="{81D60167-4931-47E6-BA6A-407CBD079E47}" type="slidenum">
              <a:rPr sz="1100" spc="-15" dirty="0">
                <a:solidFill>
                  <a:srgbClr val="EAFFC1"/>
                </a:solidFill>
                <a:latin typeface="Trebuchet MS"/>
                <a:cs typeface="Trebuchet MS"/>
              </a:rPr>
              <a:pPr marL="38100" defTabSz="914400">
                <a:lnSpc>
                  <a:spcPts val="1140"/>
                </a:lnSpc>
              </a:pPr>
              <a:t>28</a:t>
            </a:fld>
            <a:endParaRPr sz="11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Detailed Design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Describes the internal module structure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Subcomponents, interfaces, process design, data design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Object-Oriented Design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Describes the classes, their responsibilities, relationships, dependencies, and interactions (usually in UML)</a:t>
            </a:r>
            <a:endParaRPr lang="bg-BG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Internal Class Design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Methods, responsibilities, algorithms and interactions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Software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326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Software Engineering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Requirements, Design, Construction, Testing</a:t>
            </a:r>
          </a:p>
        </p:txBody>
      </p:sp>
    </p:spTree>
    <p:extLst>
      <p:ext uri="{BB962C8B-B14F-4D97-AF65-F5344CB8AC3E}">
        <p14:creationId xmlns:p14="http://schemas.microsoft.com/office/powerpoint/2010/main" val="9515934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Design Document </a:t>
            </a:r>
            <a:r>
              <a:rPr lang="en-US" dirty="0">
                <a:solidFill>
                  <a:schemeClr val="accent4"/>
                </a:solidFill>
              </a:rPr>
              <a:t>(SDD)</a:t>
            </a:r>
          </a:p>
          <a:p>
            <a:pPr lvl="1"/>
            <a:r>
              <a:rPr lang="en-US" dirty="0"/>
              <a:t>Formal description of the architecture and design of the system</a:t>
            </a:r>
          </a:p>
          <a:p>
            <a:r>
              <a:rPr lang="en-US" dirty="0"/>
              <a:t>SDD contains:</a:t>
            </a:r>
          </a:p>
          <a:p>
            <a:pPr lvl="1"/>
            <a:r>
              <a:rPr lang="en-US" dirty="0"/>
              <a:t>Architectural design</a:t>
            </a:r>
          </a:p>
          <a:p>
            <a:pPr lvl="2"/>
            <a:r>
              <a:rPr lang="en-US" dirty="0"/>
              <a:t>Modules and their interaction (diagram)</a:t>
            </a:r>
          </a:p>
          <a:p>
            <a:pPr lvl="1"/>
            <a:r>
              <a:rPr lang="en-US" dirty="0"/>
              <a:t>For each module</a:t>
            </a:r>
          </a:p>
          <a:p>
            <a:pPr lvl="2"/>
            <a:r>
              <a:rPr lang="en-US" dirty="0"/>
              <a:t>Process design (diagrams)</a:t>
            </a:r>
          </a:p>
          <a:p>
            <a:pPr lvl="2"/>
            <a:r>
              <a:rPr lang="en-US" dirty="0"/>
              <a:t>Data design (E/R diagram)</a:t>
            </a:r>
          </a:p>
          <a:p>
            <a:pPr lvl="2"/>
            <a:r>
              <a:rPr lang="en-US" dirty="0"/>
              <a:t>Interfaces design (class diagram)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Design Document (SDD)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7106" name="Picture 2" descr="http://ts1.mm.bing.net/images/thumbnail.aspx?q=1405700223548&amp;id=8bb6f373cfeb810d30480f36f8ab1842&amp;url=http%3a%2f%2fwww.bosethailand.com%2fpro%2fimages%2fmodeler_04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3810000"/>
            <a:ext cx="1971675" cy="2484001"/>
          </a:xfrm>
          <a:prstGeom prst="roundRect">
            <a:avLst>
              <a:gd name="adj" fmla="val 919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7037273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Software Construction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Implementation, Unit Testing, Debugging, Integration</a:t>
            </a:r>
          </a:p>
        </p:txBody>
      </p:sp>
    </p:spTree>
    <p:extLst>
      <p:ext uri="{BB962C8B-B14F-4D97-AF65-F5344CB8AC3E}">
        <p14:creationId xmlns:p14="http://schemas.microsoft.com/office/powerpoint/2010/main" val="28134186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During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construction </a:t>
            </a:r>
            <a:r>
              <a:rPr lang="en-US" dirty="0"/>
              <a:t>phase developers build the software</a:t>
            </a:r>
          </a:p>
          <a:p>
            <a:pPr lvl="1"/>
            <a:r>
              <a:rPr lang="en-US" dirty="0"/>
              <a:t>Sometimes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implementation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phase</a:t>
            </a:r>
          </a:p>
          <a:p>
            <a:r>
              <a:rPr lang="en-US" dirty="0"/>
              <a:t>Software construction includes:</a:t>
            </a:r>
          </a:p>
          <a:p>
            <a:pPr lvl="1"/>
            <a:r>
              <a:rPr lang="en-US" dirty="0"/>
              <a:t>Internal method design</a:t>
            </a:r>
          </a:p>
          <a:p>
            <a:pPr lvl="1"/>
            <a:r>
              <a:rPr lang="en-US" dirty="0"/>
              <a:t>Writing the source code</a:t>
            </a:r>
          </a:p>
          <a:p>
            <a:pPr lvl="1"/>
            <a:r>
              <a:rPr lang="en-US" dirty="0"/>
              <a:t>Writing the unit tests (optionally)</a:t>
            </a:r>
          </a:p>
          <a:p>
            <a:pPr lvl="1"/>
            <a:r>
              <a:rPr lang="en-US" dirty="0"/>
              <a:t>Testing and debugging</a:t>
            </a:r>
          </a:p>
          <a:p>
            <a:pPr lvl="1"/>
            <a:r>
              <a:rPr lang="en-US" dirty="0"/>
              <a:t>Integration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Construction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1986" name="Picture 2" descr="https://www.acheckamerica.com/IndustrySolutions/SectionImgs/constru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596" y="3733800"/>
            <a:ext cx="3718236" cy="2466975"/>
          </a:xfrm>
          <a:prstGeom prst="roundRect">
            <a:avLst>
              <a:gd name="adj" fmla="val 5948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76877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the process of writing the programming code (the source code)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code strictly follows the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Developers perform </a:t>
            </a:r>
            <a:r>
              <a:rPr lang="en-US" b="1" dirty="0">
                <a:solidFill>
                  <a:schemeClr val="accent4"/>
                </a:solidFill>
              </a:rPr>
              <a:t>internal method design </a:t>
            </a:r>
            <a:r>
              <a:rPr lang="en-US" dirty="0"/>
              <a:t>as part of coding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dirty="0"/>
              <a:t>is the output of</a:t>
            </a:r>
            <a:br>
              <a:rPr lang="en-US" dirty="0"/>
            </a:br>
            <a:r>
              <a:rPr lang="en-US" dirty="0"/>
              <a:t>the software construction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Written by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include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Writing the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0962" name="Picture 2" descr="http://ts1.mm.bing.net/images/thumbnail.aspx?q=1423449851076&amp;id=d6e53335479bd174e3f86d6a5a3ec721&amp;url=http%3a%2f%2fwww.host-reg.co.uk%2fcoding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2078" y="4267200"/>
            <a:ext cx="1645922" cy="2079358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accent5">
                <a:lumMod val="40000"/>
                <a:lumOff val="6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94242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 software conforms to the requirements</a:t>
            </a:r>
            <a:endParaRPr lang="bg-BG" dirty="0"/>
          </a:p>
          <a:p>
            <a:pPr lvl="1"/>
            <a:r>
              <a:rPr lang="en-US" dirty="0"/>
              <a:t>Aims to identify defects (bugs)</a:t>
            </a:r>
          </a:p>
          <a:p>
            <a:r>
              <a:rPr lang="en-US" dirty="0"/>
              <a:t>Developers test the code after writing it</a:t>
            </a:r>
          </a:p>
          <a:p>
            <a:pPr lvl="1"/>
            <a:r>
              <a:rPr lang="en-US" dirty="0"/>
              <a:t>At least run it to see the results</a:t>
            </a:r>
            <a:endParaRPr lang="bg-BG" dirty="0"/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Unit testing </a:t>
            </a:r>
            <a:r>
              <a:rPr lang="en-US" dirty="0"/>
              <a:t>works better</a:t>
            </a:r>
          </a:p>
          <a:p>
            <a:pPr lvl="2"/>
            <a:r>
              <a:rPr lang="en-US" dirty="0"/>
              <a:t>Units tests are repeated many times</a:t>
            </a:r>
          </a:p>
          <a:p>
            <a:r>
              <a:rPr lang="en-US" dirty="0"/>
              <a:t>System testing is done by the QA engineers</a:t>
            </a:r>
          </a:p>
          <a:p>
            <a:pPr lvl="1"/>
            <a:r>
              <a:rPr lang="en-US" dirty="0"/>
              <a:t>Unit testing is done by developers</a:t>
            </a:r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Testing the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9938" name="Picture 2" descr="http://www.lanzo.se/Datataker/datataker-filer/testing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666" y="2286000"/>
            <a:ext cx="2128837" cy="1666047"/>
          </a:xfrm>
          <a:prstGeom prst="roundRect">
            <a:avLst>
              <a:gd name="adj" fmla="val 28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http://www.marviq.com/images/sized/bug-300x2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66" y="4559260"/>
            <a:ext cx="2128837" cy="1674686"/>
          </a:xfrm>
          <a:prstGeom prst="roundRect">
            <a:avLst>
              <a:gd name="adj" fmla="val 19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9863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aims to find the source of already identified defect and to fix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Performed by developers</a:t>
            </a:r>
          </a:p>
          <a:p>
            <a:pPr>
              <a:lnSpc>
                <a:spcPct val="100000"/>
              </a:lnSpc>
            </a:pPr>
            <a:r>
              <a:rPr lang="en-US" dirty="0"/>
              <a:t>Steps in debugging: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 the defect in the code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Identify the source of the problem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Identify the exact place in the code causing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Fix the defect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to check if the fix is working correctly</a:t>
            </a:r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8914" name="Picture 2" descr="http://z.about.com/d/paranormal/1/0/9/T/giant_bug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4212" y="2344326"/>
            <a:ext cx="2584369" cy="1591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085477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4"/>
                </a:solidFill>
              </a:rPr>
              <a:t>Integration</a:t>
            </a:r>
            <a:r>
              <a:rPr lang="en-US" dirty="0"/>
              <a:t> is putting all pieces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Compile, run and deploy the modules as a single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to identify defects</a:t>
            </a:r>
          </a:p>
          <a:p>
            <a:pPr>
              <a:lnSpc>
                <a:spcPct val="100000"/>
              </a:lnSpc>
            </a:pPr>
            <a:r>
              <a:rPr lang="en-US" dirty="0"/>
              <a:t>Integration strategies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Big bang, top-down and bottom-up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Continuous integration (CI)</a:t>
            </a:r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sz="4200"/>
              <a:t>Software Integration</a:t>
            </a:r>
            <a:endParaRPr lang="en-US" sz="4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37890" name="Picture 2" descr="https://www.nmi.com/images/Graphic_Integration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812" y="3200400"/>
            <a:ext cx="2395927" cy="2967506"/>
          </a:xfrm>
          <a:prstGeom prst="roundRect">
            <a:avLst>
              <a:gd name="adj" fmla="val 1135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60833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Inexperienced developers consider coding the core of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most projects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coding is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 of the project activities</a:t>
            </a:r>
            <a:r>
              <a:rPr lang="en-US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important decisions are taken during the requirements analysis and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Documentation, testing, integration, maintenance, etc. are often disparaged</a:t>
            </a:r>
          </a:p>
          <a:p>
            <a:pPr>
              <a:lnSpc>
                <a:spcPct val="100000"/>
              </a:lnSpc>
            </a:pPr>
            <a:r>
              <a:rPr lang="en-US" dirty="0"/>
              <a:t>Software engineering is not just coding!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accent4"/>
                </a:solidFill>
              </a:rPr>
              <a:t>Programmer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!= </a:t>
            </a:r>
            <a:r>
              <a:rPr lang="en-US" b="1" dirty="0">
                <a:solidFill>
                  <a:schemeClr val="accent4"/>
                </a:solidFill>
              </a:rPr>
              <a:t>software engineer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Coding != Software Engineering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6826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Software Verification and Testing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6AD4-F684-4495-9041-BF16EAD0E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7262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sz="3500" dirty="0"/>
              <a:t>What is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software verification</a:t>
            </a:r>
            <a:r>
              <a:rPr lang="en-US" sz="3500" dirty="0"/>
              <a:t>?</a:t>
            </a:r>
          </a:p>
          <a:p>
            <a:pPr lvl="1"/>
            <a:r>
              <a:rPr lang="en-US" dirty="0"/>
              <a:t>Checks whether the developed software conforms to the requirements</a:t>
            </a:r>
          </a:p>
          <a:p>
            <a:pPr lvl="1"/>
            <a:r>
              <a:rPr lang="en-US" dirty="0"/>
              <a:t>Performed by the Quality Assurance Engineers (QA engineers)</a:t>
            </a:r>
          </a:p>
          <a:p>
            <a:r>
              <a:rPr lang="en-US" dirty="0"/>
              <a:t>Two approaches:</a:t>
            </a:r>
          </a:p>
          <a:p>
            <a:pPr lvl="1"/>
            <a:r>
              <a:rPr lang="en-US" dirty="0"/>
              <a:t>Formal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reviews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inspections</a:t>
            </a:r>
          </a:p>
          <a:p>
            <a:pPr lvl="1"/>
            <a:r>
              <a:rPr lang="en-US" dirty="0"/>
              <a:t>Different kinds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r>
              <a:rPr lang="en-US" dirty="0"/>
              <a:t>Cannot certify absence of defects!</a:t>
            </a:r>
          </a:p>
          <a:p>
            <a:pPr lvl="1"/>
            <a:r>
              <a:rPr lang="en-US" dirty="0"/>
              <a:t>Can only decrease their rates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Verification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33794" name="Picture 2" descr="http://www.xmarter.com/images/q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012" y="4191000"/>
            <a:ext cx="1905000" cy="2066925"/>
          </a:xfrm>
          <a:prstGeom prst="roundRect">
            <a:avLst>
              <a:gd name="adj" fmla="val 664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728555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609441" y="1600204"/>
            <a:ext cx="10969943" cy="2862322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just"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600" b="1" noProof="1">
                <a:solidFill>
                  <a:srgbClr val="FF0000"/>
                </a:solidFill>
                <a:cs typeface="Consolas" pitchFamily="49" charset="0"/>
              </a:rPr>
              <a:t>Software engineering </a:t>
            </a:r>
            <a:r>
              <a:rPr lang="en-US" sz="3600" noProof="1">
                <a:solidFill>
                  <a:schemeClr val="tx2"/>
                </a:solidFill>
                <a:cs typeface="Consolas" pitchFamily="49" charset="0"/>
              </a:rPr>
              <a:t>is the application of a systematic, disciplined and quantifiable approach to the development, operation, and maintenance of software.</a:t>
            </a:r>
          </a:p>
          <a:p>
            <a:pPr marL="0" indent="0">
              <a:spcBef>
                <a:spcPts val="0"/>
              </a:spcBef>
              <a:spcAft>
                <a:spcPct val="0"/>
              </a:spcAft>
              <a:buNone/>
            </a:pPr>
            <a:endParaRPr lang="en-US" sz="3600" noProof="1">
              <a:solidFill>
                <a:srgbClr val="8CF4F2"/>
              </a:solidFill>
              <a:cs typeface="Consolas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Software Engineering?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93869" y="3810000"/>
            <a:ext cx="3276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IEEE</a:t>
            </a:r>
          </a:p>
        </p:txBody>
      </p:sp>
      <p:pic>
        <p:nvPicPr>
          <p:cNvPr id="63490" name="Picture 2" descr="http://concapan2008.org/Template/images/IEEE_logo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935" y="5006589"/>
            <a:ext cx="2824164" cy="1265600"/>
          </a:xfrm>
          <a:prstGeom prst="roundRect">
            <a:avLst>
              <a:gd name="adj" fmla="val 10806"/>
            </a:avLst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</p:pic>
      <p:pic>
        <p:nvPicPr>
          <p:cNvPr id="63494" name="Picture 6" descr="http://www.liu.se/utbildning/pabyggnad/6MSEM/startsida-topp/1.68127/SoftwareEngineeringandManagem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5006589"/>
            <a:ext cx="5943600" cy="1276909"/>
          </a:xfrm>
          <a:prstGeom prst="roundRect">
            <a:avLst>
              <a:gd name="adj" fmla="val 10806"/>
            </a:avLst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08521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 software conforms to the requirements</a:t>
            </a:r>
            <a:endParaRPr lang="bg-BG" i="1" dirty="0"/>
          </a:p>
          <a:p>
            <a:pPr>
              <a:lnSpc>
                <a:spcPct val="100000"/>
              </a:lnSpc>
            </a:pPr>
            <a:r>
              <a:rPr lang="en-US" dirty="0"/>
              <a:t>Testing aims to find defects (bugs)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Black-box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white-box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Unit tests, integration tests, system tests, acceptance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Stress tests, load tests, regression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Tester engineers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automated test tools </a:t>
            </a:r>
            <a:r>
              <a:rPr lang="en-US" dirty="0">
                <a:sym typeface="Wingdings" pitchFamily="2" charset="2"/>
              </a:rPr>
              <a:t>to record and execute tests</a:t>
            </a:r>
            <a:endParaRPr lang="en-US" dirty="0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/>
              <a:t>Software Testing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43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 planning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Establish test strategy and test plan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During requirements and design phases</a:t>
            </a:r>
          </a:p>
          <a:p>
            <a:pPr>
              <a:lnSpc>
                <a:spcPct val="100000"/>
              </a:lnSpc>
            </a:pPr>
            <a:r>
              <a:rPr lang="en-US" dirty="0"/>
              <a:t>Test development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procedures, test scenarios,</a:t>
            </a:r>
            <a:br>
              <a:rPr lang="bg-BG" dirty="0"/>
            </a:br>
            <a:r>
              <a:rPr lang="en-US" dirty="0"/>
              <a:t>test cases, test scripts</a:t>
            </a:r>
          </a:p>
          <a:p>
            <a:pPr>
              <a:lnSpc>
                <a:spcPct val="100000"/>
              </a:lnSpc>
            </a:pPr>
            <a:r>
              <a:rPr lang="en-US" dirty="0"/>
              <a:t>Test execution</a:t>
            </a:r>
          </a:p>
          <a:p>
            <a:pPr>
              <a:lnSpc>
                <a:spcPct val="100000"/>
              </a:lnSpc>
            </a:pPr>
            <a:r>
              <a:rPr lang="en-US" dirty="0"/>
              <a:t>Test reporting</a:t>
            </a:r>
          </a:p>
          <a:p>
            <a:pPr>
              <a:lnSpc>
                <a:spcPct val="100000"/>
              </a:lnSpc>
            </a:pPr>
            <a:r>
              <a:rPr lang="en-US" dirty="0"/>
              <a:t>Retesting the defects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Testing Process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31746" name="Picture 2" descr="http://www.mmbaustin.org/scripts/images/stories/Process_Testing%20Samples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702" y="3581400"/>
            <a:ext cx="2018374" cy="2686050"/>
          </a:xfrm>
          <a:prstGeom prst="roundRect">
            <a:avLst>
              <a:gd name="adj" fmla="val 6162"/>
            </a:avLst>
          </a:prstGeom>
          <a:noFill/>
          <a:ln w="12700">
            <a:solidFill>
              <a:srgbClr val="34664C">
                <a:alpha val="4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3893724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plan </a:t>
            </a:r>
            <a:r>
              <a:rPr lang="en-US" dirty="0"/>
              <a:t>is a formal document 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activities to be performed to ensure meeting the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Features to be tested, testing approach, schedule, acceptance criteria</a:t>
            </a:r>
          </a:p>
          <a:p>
            <a:pPr>
              <a:lnSpc>
                <a:spcPct val="100000"/>
              </a:lnSpc>
            </a:pPr>
            <a:r>
              <a:rPr lang="en-US" dirty="0"/>
              <a:t>Test scenarios and test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scenarios </a:t>
            </a:r>
            <a:r>
              <a:rPr lang="en-US" dirty="0"/>
              <a:t>– stories to be tested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cases </a:t>
            </a:r>
            <a:r>
              <a:rPr lang="en-US" dirty="0"/>
              <a:t>– tests of single function</a:t>
            </a: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and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8923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600"/>
              </a:lnSpc>
              <a:spcBef>
                <a:spcPct val="40000"/>
              </a:spcBef>
            </a:pPr>
            <a:r>
              <a:rPr lang="en-US" dirty="0"/>
              <a:t>Software Project Management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8AAA56-3649-4F2E-985D-7E3CC5647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9741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management </a:t>
            </a:r>
            <a:r>
              <a:rPr lang="en-US" dirty="0"/>
              <a:t>is the discipline of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Organizing and managing work and resources in order to successfully complete a 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Successfully means within defined scope, quality, time and cost constraints</a:t>
            </a:r>
          </a:p>
          <a:p>
            <a:pPr>
              <a:lnSpc>
                <a:spcPct val="100000"/>
              </a:lnSpc>
            </a:pPr>
            <a:r>
              <a:rPr lang="en-US" dirty="0"/>
              <a:t>Project constraints:</a:t>
            </a:r>
            <a:endParaRPr lang="bg-BG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Project Management?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31461" name="AutoShape 5"/>
          <p:cNvSpPr>
            <a:spLocks noChangeAspect="1" noChangeArrowheads="1"/>
          </p:cNvSpPr>
          <p:nvPr/>
        </p:nvSpPr>
        <p:spPr bwMode="auto">
          <a:xfrm>
            <a:off x="5992813" y="4267200"/>
            <a:ext cx="26638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977044" y="4048393"/>
            <a:ext cx="2936768" cy="2200007"/>
            <a:chOff x="4387152" y="4127264"/>
            <a:chExt cx="2936768" cy="2200007"/>
          </a:xfrm>
        </p:grpSpPr>
        <p:sp>
          <p:nvSpPr>
            <p:cNvPr id="531462" name="AutoShape 6"/>
            <p:cNvSpPr>
              <a:spLocks noChangeArrowheads="1"/>
            </p:cNvSpPr>
            <p:nvPr/>
          </p:nvSpPr>
          <p:spPr bwMode="auto">
            <a:xfrm>
              <a:off x="4941888" y="4625975"/>
              <a:ext cx="1755775" cy="1387475"/>
            </a:xfrm>
            <a:prstGeom prst="triangle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31750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1463" name="Text Box 7"/>
            <p:cNvSpPr txBox="1">
              <a:spLocks noChangeArrowheads="1"/>
            </p:cNvSpPr>
            <p:nvPr/>
          </p:nvSpPr>
          <p:spPr bwMode="auto">
            <a:xfrm>
              <a:off x="5277897" y="4127264"/>
              <a:ext cx="1114126" cy="379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b="1" dirty="0"/>
                <a:t>Scope</a:t>
              </a:r>
              <a:endParaRPr lang="en-US" sz="6600" b="1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531464" name="Rectangle 8"/>
            <p:cNvSpPr>
              <a:spLocks noChangeArrowheads="1"/>
            </p:cNvSpPr>
            <p:nvPr/>
          </p:nvSpPr>
          <p:spPr bwMode="auto">
            <a:xfrm rot="19392439">
              <a:off x="6437036" y="5947858"/>
              <a:ext cx="886884" cy="379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 dirty="0"/>
                <a:t>Time</a:t>
              </a:r>
              <a:endParaRPr lang="en-US" sz="6600" b="1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531465" name="Rectangle 9"/>
            <p:cNvSpPr>
              <a:spLocks noChangeArrowheads="1"/>
            </p:cNvSpPr>
            <p:nvPr/>
          </p:nvSpPr>
          <p:spPr bwMode="auto">
            <a:xfrm rot="2549801">
              <a:off x="4387152" y="5940444"/>
              <a:ext cx="786668" cy="379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b="1" dirty="0"/>
                <a:t>Cost</a:t>
              </a:r>
              <a:endParaRPr lang="en-US" sz="6600" b="1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531466" name="Rectangle 10"/>
            <p:cNvSpPr>
              <a:spLocks noChangeArrowheads="1"/>
            </p:cNvSpPr>
            <p:nvPr/>
          </p:nvSpPr>
          <p:spPr bwMode="auto">
            <a:xfrm>
              <a:off x="5231840" y="5301259"/>
              <a:ext cx="1204914" cy="379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bg-BG" sz="2000" b="1" dirty="0"/>
                <a:t>Quality</a:t>
              </a:r>
              <a:endParaRPr lang="bg-BG" sz="2000" b="1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8081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project management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Management discipline about planning, monitoring and controlling software projects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4"/>
                </a:solidFill>
              </a:rPr>
              <a:t>Project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Identify the scope, estimate the work involved, and create a project schedule 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4"/>
                </a:solidFill>
              </a:rPr>
              <a:t>Project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monitoring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and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the team up to date on the project's progress and handle problems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Project Management?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8659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plan </a:t>
            </a:r>
            <a:r>
              <a:rPr lang="en-US" dirty="0"/>
              <a:t>is a document that describes how the work on the project will be organized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Contains tasks, resources, schedule, milestones,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Tasks have start, end, assigned resources (team members), % complete, dependencies, nested tasks, cost, etc.</a:t>
            </a:r>
          </a:p>
          <a:p>
            <a:pPr>
              <a:lnSpc>
                <a:spcPct val="110000"/>
              </a:lnSpc>
            </a:pPr>
            <a:r>
              <a:rPr lang="en-US" dirty="0"/>
              <a:t>Project management tools simplify creating and monitoring project plans</a:t>
            </a:r>
            <a:endParaRPr lang="bg-BG" dirty="0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Project Plan?</a:t>
            </a:r>
            <a:endParaRPr lang="bg-BG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3163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– Example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35557" name="Picture 5" descr="EGT-Project-Plan-v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776" y="1219200"/>
            <a:ext cx="8402636" cy="5186870"/>
          </a:xfrm>
          <a:prstGeom prst="roundRect">
            <a:avLst>
              <a:gd name="adj" fmla="val 412"/>
            </a:avLst>
          </a:prstGeom>
          <a:noFill/>
          <a:ln w="3175">
            <a:solidFill>
              <a:srgbClr val="003366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697517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F8EA-924B-4B78-B34E-EF1F4865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Solution stacks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BB4C6-B456-4B44-9ABB-E1CC9BFE5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8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582051-8725-4F36-914C-CC503030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Static pages of hyperlinked information</a:t>
            </a:r>
          </a:p>
          <a:p>
            <a:pPr marL="399930" lvl="1" indent="0">
              <a:buNone/>
            </a:pPr>
            <a:r>
              <a:rPr lang="en-US" sz="2000" dirty="0"/>
              <a:t>	Information revolution</a:t>
            </a:r>
          </a:p>
          <a:p>
            <a:pPr marL="399930" lvl="1" indent="0">
              <a:buNone/>
            </a:pPr>
            <a:r>
              <a:rPr lang="en-US" sz="2000" dirty="0"/>
              <a:t>	created using HTML</a:t>
            </a:r>
          </a:p>
          <a:p>
            <a:pPr marL="399930" lvl="1" indent="0">
              <a:buNone/>
            </a:pPr>
            <a:r>
              <a:rPr lang="en-US" sz="2000" dirty="0"/>
              <a:t>	&lt;mark-up language&gt;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A6E15-B125-400F-ABCE-1378FA58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1.0</a:t>
            </a: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126E0A40-7D27-431C-AFC9-6DC991674BF1}"/>
              </a:ext>
            </a:extLst>
          </p:cNvPr>
          <p:cNvGrpSpPr/>
          <p:nvPr/>
        </p:nvGrpSpPr>
        <p:grpSpPr>
          <a:xfrm>
            <a:off x="5942012" y="3329849"/>
            <a:ext cx="2833905" cy="1882277"/>
            <a:chOff x="6737984" y="5225959"/>
            <a:chExt cx="4031615" cy="267779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A151C0D-2713-485E-A037-41A9E9435395}"/>
                </a:ext>
              </a:extLst>
            </p:cNvPr>
            <p:cNvSpPr/>
            <p:nvPr/>
          </p:nvSpPr>
          <p:spPr>
            <a:xfrm>
              <a:off x="7973923" y="5264059"/>
              <a:ext cx="1711960" cy="1097915"/>
            </a:xfrm>
            <a:custGeom>
              <a:avLst/>
              <a:gdLst/>
              <a:ahLst/>
              <a:cxnLst/>
              <a:rect l="l" t="t" r="r" b="b"/>
              <a:pathLst>
                <a:path w="1711959" h="1097914">
                  <a:moveTo>
                    <a:pt x="0" y="1097700"/>
                  </a:moveTo>
                  <a:lnTo>
                    <a:pt x="1711652" y="0"/>
                  </a:lnTo>
                </a:path>
              </a:pathLst>
            </a:custGeom>
            <a:ln w="76199">
              <a:solidFill>
                <a:srgbClr val="ABDBA4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4A79E32-2756-461F-97FB-D472FA0933AF}"/>
                </a:ext>
              </a:extLst>
            </p:cNvPr>
            <p:cNvSpPr/>
            <p:nvPr/>
          </p:nvSpPr>
          <p:spPr>
            <a:xfrm>
              <a:off x="7973923" y="6882714"/>
              <a:ext cx="2325370" cy="982980"/>
            </a:xfrm>
            <a:custGeom>
              <a:avLst/>
              <a:gdLst/>
              <a:ahLst/>
              <a:cxnLst/>
              <a:rect l="l" t="t" r="r" b="b"/>
              <a:pathLst>
                <a:path w="2325370" h="982979">
                  <a:moveTo>
                    <a:pt x="0" y="0"/>
                  </a:moveTo>
                  <a:lnTo>
                    <a:pt x="2325023" y="982812"/>
                  </a:lnTo>
                </a:path>
              </a:pathLst>
            </a:custGeom>
            <a:ln w="76199">
              <a:solidFill>
                <a:srgbClr val="ABDBA4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744ED17-0389-4B1B-8B18-968256B56A57}"/>
                </a:ext>
              </a:extLst>
            </p:cNvPr>
            <p:cNvSpPr/>
            <p:nvPr/>
          </p:nvSpPr>
          <p:spPr>
            <a:xfrm>
              <a:off x="9812590" y="5391064"/>
              <a:ext cx="918844" cy="1677670"/>
            </a:xfrm>
            <a:custGeom>
              <a:avLst/>
              <a:gdLst/>
              <a:ahLst/>
              <a:cxnLst/>
              <a:rect l="l" t="t" r="r" b="b"/>
              <a:pathLst>
                <a:path w="918845" h="1677670">
                  <a:moveTo>
                    <a:pt x="918642" y="1677387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ABDBA4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B106202-A213-486B-B193-1F14EE6C4D0D}"/>
                </a:ext>
              </a:extLst>
            </p:cNvPr>
            <p:cNvSpPr/>
            <p:nvPr/>
          </p:nvSpPr>
          <p:spPr>
            <a:xfrm>
              <a:off x="6737984" y="5815672"/>
              <a:ext cx="1469072" cy="1964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17D2524B-00BE-4684-A170-A630833C22DE}"/>
              </a:ext>
            </a:extLst>
          </p:cNvPr>
          <p:cNvSpPr txBox="1"/>
          <p:nvPr/>
        </p:nvSpPr>
        <p:spPr>
          <a:xfrm>
            <a:off x="5968792" y="3753288"/>
            <a:ext cx="979302" cy="866654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339" rIns="0" bIns="0" rtlCol="0">
            <a:spAutoFit/>
          </a:bodyPr>
          <a:lstStyle/>
          <a:p>
            <a:pPr defTabSz="642732">
              <a:spcBef>
                <a:spcPts val="11"/>
              </a:spcBef>
            </a:pPr>
            <a:endParaRPr sz="323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6505" defTabSz="642732"/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HTML</a:t>
            </a:r>
            <a:endParaRPr sz="239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5D2F762-335E-4744-8109-3ABC6D870261}"/>
              </a:ext>
            </a:extLst>
          </p:cNvPr>
          <p:cNvSpPr/>
          <p:nvPr/>
        </p:nvSpPr>
        <p:spPr>
          <a:xfrm>
            <a:off x="8140120" y="4324757"/>
            <a:ext cx="1032641" cy="138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0D64E242-8331-40D9-BEC1-0CE52D0A6E3D}"/>
              </a:ext>
            </a:extLst>
          </p:cNvPr>
          <p:cNvSpPr txBox="1"/>
          <p:nvPr/>
        </p:nvSpPr>
        <p:spPr>
          <a:xfrm>
            <a:off x="8166901" y="4333683"/>
            <a:ext cx="979302" cy="866654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339" rIns="0" bIns="0" rtlCol="0">
            <a:spAutoFit/>
          </a:bodyPr>
          <a:lstStyle/>
          <a:p>
            <a:pPr defTabSz="642732">
              <a:spcBef>
                <a:spcPts val="11"/>
              </a:spcBef>
            </a:pPr>
            <a:endParaRPr sz="323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4273" defTabSz="642732"/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HTML</a:t>
            </a:r>
            <a:endParaRPr sz="239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BE9281D1-F909-4E70-9276-CA10FC412803}"/>
              </a:ext>
            </a:extLst>
          </p:cNvPr>
          <p:cNvSpPr/>
          <p:nvPr/>
        </p:nvSpPr>
        <p:spPr>
          <a:xfrm>
            <a:off x="7671492" y="2438400"/>
            <a:ext cx="1032641" cy="138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AC57D0F9-3094-4E32-AEE7-1E2AD23E5CCD}"/>
              </a:ext>
            </a:extLst>
          </p:cNvPr>
          <p:cNvSpPr txBox="1"/>
          <p:nvPr/>
        </p:nvSpPr>
        <p:spPr>
          <a:xfrm>
            <a:off x="7698273" y="2447318"/>
            <a:ext cx="979302" cy="869358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017" rIns="0" bIns="0" rtlCol="0">
            <a:spAutoFit/>
          </a:bodyPr>
          <a:lstStyle/>
          <a:p>
            <a:pPr defTabSz="642732">
              <a:spcBef>
                <a:spcPts val="32"/>
              </a:spcBef>
            </a:pPr>
            <a:endParaRPr sz="323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8737" defTabSz="642732"/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HTML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51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engineering </a:t>
            </a:r>
            <a:r>
              <a:rPr lang="en-US" dirty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engineering discipline that provides knowledge, processes, tools, and approaches for: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Defining 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Performing 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maintenance</a:t>
            </a:r>
            <a:r>
              <a:rPr lang="en-US" dirty="0"/>
              <a:t> tasks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Software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management</a:t>
            </a:r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http://www.rpheng.com/images/software_enginee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048000"/>
            <a:ext cx="3943350" cy="2628900"/>
          </a:xfrm>
          <a:prstGeom prst="roundRect">
            <a:avLst>
              <a:gd name="adj" fmla="val 8875"/>
            </a:avLst>
          </a:prstGeom>
          <a:noFill/>
          <a:ln w="3175">
            <a:solidFill>
              <a:schemeClr val="tx1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 descr="http://cs.njit.edu/images/software-engineer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612" y="4267200"/>
            <a:ext cx="3086100" cy="2057400"/>
          </a:xfrm>
          <a:prstGeom prst="roundRect">
            <a:avLst>
              <a:gd name="adj" fmla="val 8875"/>
            </a:avLst>
          </a:prstGeom>
          <a:noFill/>
          <a:ln w="3175">
            <a:solidFill>
              <a:schemeClr val="tx1">
                <a:lumMod val="5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654482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CC5A44-2067-4BAB-9650-D40C00FB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 Request/Response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8F6E961-AFAC-4E33-A7C7-09BFCF278085}"/>
              </a:ext>
            </a:extLst>
          </p:cNvPr>
          <p:cNvSpPr txBox="1"/>
          <p:nvPr/>
        </p:nvSpPr>
        <p:spPr>
          <a:xfrm>
            <a:off x="1693357" y="1393624"/>
            <a:ext cx="4113603" cy="37680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  <a:tabLst>
                <a:tab pos="2418725" algn="l"/>
              </a:tabLst>
            </a:pPr>
            <a:r>
              <a:rPr sz="2390" spc="143" dirty="0">
                <a:solidFill>
                  <a:schemeClr val="tx2"/>
                </a:solidFill>
                <a:latin typeface="Arial"/>
                <a:cs typeface="Arial"/>
              </a:rPr>
              <a:t>Web</a:t>
            </a:r>
            <a:r>
              <a:rPr sz="2390" spc="-3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25" dirty="0">
                <a:solidFill>
                  <a:schemeClr val="tx2"/>
                </a:solidFill>
                <a:latin typeface="Arial"/>
                <a:cs typeface="Arial"/>
              </a:rPr>
              <a:t>Browser	</a:t>
            </a:r>
            <a:r>
              <a:rPr sz="2390" spc="35" dirty="0">
                <a:solidFill>
                  <a:schemeClr val="tx2"/>
                </a:solidFill>
                <a:latin typeface="Arial"/>
                <a:cs typeface="Arial"/>
              </a:rPr>
              <a:t>The</a:t>
            </a:r>
            <a:r>
              <a:rPr sz="2390" spc="-74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35" dirty="0">
                <a:solidFill>
                  <a:schemeClr val="tx2"/>
                </a:solidFill>
                <a:latin typeface="Arial"/>
                <a:cs typeface="Arial"/>
              </a:rPr>
              <a:t>Internet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630DB15-2408-4605-A5FE-B418D37BD980}"/>
              </a:ext>
            </a:extLst>
          </p:cNvPr>
          <p:cNvSpPr txBox="1"/>
          <p:nvPr/>
        </p:nvSpPr>
        <p:spPr>
          <a:xfrm>
            <a:off x="6389006" y="1420406"/>
            <a:ext cx="1683649" cy="67964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390" spc="143" dirty="0">
                <a:solidFill>
                  <a:schemeClr val="tx2"/>
                </a:solidFill>
                <a:latin typeface="Arial"/>
                <a:cs typeface="Arial"/>
              </a:rPr>
              <a:t>Web</a:t>
            </a:r>
            <a:r>
              <a:rPr sz="2390" spc="-88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14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4634" defTabSz="642732">
              <a:spcBef>
                <a:spcPts val="14"/>
              </a:spcBef>
            </a:pPr>
            <a:r>
              <a:rPr sz="1968" b="1" spc="32" dirty="0">
                <a:solidFill>
                  <a:schemeClr val="tx2"/>
                </a:solidFill>
                <a:latin typeface="Arial"/>
                <a:cs typeface="Arial"/>
              </a:rPr>
              <a:t>at</a:t>
            </a:r>
            <a:r>
              <a:rPr sz="1968" b="1" spc="-102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968" b="1" spc="-25" dirty="0">
                <a:solidFill>
                  <a:schemeClr val="tx2"/>
                </a:solidFill>
                <a:latin typeface="Arial"/>
                <a:cs typeface="Arial"/>
              </a:rPr>
              <a:t>server.com</a:t>
            </a:r>
            <a:endParaRPr sz="1968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DDC3C69-F602-44CE-9A72-A30E055B9D08}"/>
              </a:ext>
            </a:extLst>
          </p:cNvPr>
          <p:cNvSpPr txBox="1"/>
          <p:nvPr/>
        </p:nvSpPr>
        <p:spPr>
          <a:xfrm>
            <a:off x="8665414" y="1420405"/>
            <a:ext cx="1672044" cy="67586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13837" algn="ctr" defTabSz="642732">
              <a:lnSpc>
                <a:spcPts val="2840"/>
              </a:lnSpc>
              <a:spcBef>
                <a:spcPts val="70"/>
              </a:spcBef>
            </a:pPr>
            <a:r>
              <a:rPr sz="2390" spc="-18" dirty="0">
                <a:solidFill>
                  <a:schemeClr val="tx2"/>
                </a:solidFill>
                <a:latin typeface="Arial"/>
                <a:cs typeface="Arial"/>
              </a:rPr>
              <a:t>Disk</a:t>
            </a:r>
            <a:r>
              <a:rPr sz="2390" spc="-63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18" dirty="0">
                <a:solidFill>
                  <a:schemeClr val="tx2"/>
                </a:solidFill>
                <a:latin typeface="Arial"/>
                <a:cs typeface="Arial"/>
              </a:rPr>
              <a:t>Drive</a:t>
            </a:r>
            <a:endParaRPr sz="2390">
              <a:solidFill>
                <a:schemeClr val="tx2"/>
              </a:solidFill>
              <a:latin typeface="Arial"/>
              <a:cs typeface="Arial"/>
            </a:endParaRPr>
          </a:p>
          <a:p>
            <a:pPr algn="ctr" defTabSz="642732">
              <a:lnSpc>
                <a:spcPts val="2418"/>
              </a:lnSpc>
            </a:pPr>
            <a:r>
              <a:rPr sz="2038" b="1" spc="32" dirty="0">
                <a:solidFill>
                  <a:schemeClr val="tx2"/>
                </a:solidFill>
                <a:latin typeface="Arial"/>
                <a:cs typeface="Arial"/>
              </a:rPr>
              <a:t>at</a:t>
            </a:r>
            <a:r>
              <a:rPr sz="2038" b="1" spc="-123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038" b="1" spc="-25" dirty="0">
                <a:solidFill>
                  <a:schemeClr val="tx2"/>
                </a:solidFill>
                <a:latin typeface="Arial"/>
                <a:cs typeface="Arial"/>
              </a:rPr>
              <a:t>server.com</a:t>
            </a:r>
            <a:endParaRPr sz="2038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07B6500F-7271-4A56-9FDF-481439B912FC}"/>
              </a:ext>
            </a:extLst>
          </p:cNvPr>
          <p:cNvGrpSpPr/>
          <p:nvPr/>
        </p:nvGrpSpPr>
        <p:grpSpPr>
          <a:xfrm>
            <a:off x="1584667" y="1306093"/>
            <a:ext cx="9019485" cy="5328580"/>
            <a:chOff x="86673" y="1856676"/>
            <a:chExt cx="12831445" cy="7580630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7F495FEA-F2B5-4871-965D-6A393BACA85C}"/>
                </a:ext>
              </a:extLst>
            </p:cNvPr>
            <p:cNvSpPr/>
            <p:nvPr/>
          </p:nvSpPr>
          <p:spPr>
            <a:xfrm>
              <a:off x="124773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10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78E75A6-AE91-449B-B41C-9F216EA85D92}"/>
                </a:ext>
              </a:extLst>
            </p:cNvPr>
            <p:cNvSpPr/>
            <p:nvPr/>
          </p:nvSpPr>
          <p:spPr>
            <a:xfrm>
              <a:off x="242592" y="3194964"/>
              <a:ext cx="2772410" cy="1054100"/>
            </a:xfrm>
            <a:custGeom>
              <a:avLst/>
              <a:gdLst/>
              <a:ahLst/>
              <a:cxnLst/>
              <a:rect l="l" t="t" r="r" b="b"/>
              <a:pathLst>
                <a:path w="2772410" h="1054100">
                  <a:moveTo>
                    <a:pt x="0" y="0"/>
                  </a:moveTo>
                  <a:lnTo>
                    <a:pt x="2772272" y="0"/>
                  </a:lnTo>
                  <a:lnTo>
                    <a:pt x="2772272" y="1054100"/>
                  </a:lnTo>
                  <a:lnTo>
                    <a:pt x="0" y="1054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195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96040991-C458-4645-8799-8A0C755F5278}"/>
                </a:ext>
              </a:extLst>
            </p:cNvPr>
            <p:cNvSpPr/>
            <p:nvPr/>
          </p:nvSpPr>
          <p:spPr>
            <a:xfrm>
              <a:off x="3355390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10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073B7C59-7EF6-4B7E-96E6-8AF07E7AD030}"/>
                </a:ext>
              </a:extLst>
            </p:cNvPr>
            <p:cNvSpPr/>
            <p:nvPr/>
          </p:nvSpPr>
          <p:spPr>
            <a:xfrm>
              <a:off x="3478860" y="3931310"/>
              <a:ext cx="2772410" cy="1054100"/>
            </a:xfrm>
            <a:custGeom>
              <a:avLst/>
              <a:gdLst/>
              <a:ahLst/>
              <a:cxnLst/>
              <a:rect l="l" t="t" r="r" b="b"/>
              <a:pathLst>
                <a:path w="2772410" h="1054100">
                  <a:moveTo>
                    <a:pt x="0" y="0"/>
                  </a:moveTo>
                  <a:lnTo>
                    <a:pt x="2772270" y="0"/>
                  </a:lnTo>
                  <a:lnTo>
                    <a:pt x="2772270" y="1054100"/>
                  </a:lnTo>
                  <a:lnTo>
                    <a:pt x="0" y="1054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195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74AED945-119B-4BE1-834E-9447D6A11667}"/>
                </a:ext>
              </a:extLst>
            </p:cNvPr>
            <p:cNvSpPr/>
            <p:nvPr/>
          </p:nvSpPr>
          <p:spPr>
            <a:xfrm>
              <a:off x="6592062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09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FFC90D33-BAA2-46AF-B36E-22CCCA557FEF}"/>
                </a:ext>
              </a:extLst>
            </p:cNvPr>
            <p:cNvSpPr/>
            <p:nvPr/>
          </p:nvSpPr>
          <p:spPr>
            <a:xfrm>
              <a:off x="9828745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09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2892F202-2D36-4BE7-ADEB-957DC0711B88}"/>
              </a:ext>
            </a:extLst>
          </p:cNvPr>
          <p:cNvSpPr txBox="1"/>
          <p:nvPr/>
        </p:nvSpPr>
        <p:spPr>
          <a:xfrm>
            <a:off x="2023659" y="2402385"/>
            <a:ext cx="3684210" cy="94670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R="2384356" algn="ctr" defTabSz="642732">
              <a:spcBef>
                <a:spcPts val="70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User</a:t>
            </a:r>
            <a:r>
              <a:rPr sz="1336" spc="-11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4" dirty="0">
                <a:solidFill>
                  <a:srgbClr val="1B466D"/>
                </a:solidFill>
                <a:latin typeface="Arial"/>
                <a:cs typeface="Arial"/>
              </a:rPr>
              <a:t>requests</a:t>
            </a:r>
            <a:endParaRPr sz="1336" dirty="0">
              <a:solidFill>
                <a:prstClr val="black"/>
              </a:solidFill>
              <a:latin typeface="Arial"/>
              <a:cs typeface="Arial"/>
            </a:endParaRPr>
          </a:p>
          <a:p>
            <a:pPr marR="2394176" algn="ctr" defTabSz="642732">
              <a:spcBef>
                <a:spcPts val="14"/>
              </a:spcBef>
            </a:pPr>
            <a:r>
              <a:rPr sz="1336" i="1" dirty="0">
                <a:solidFill>
                  <a:schemeClr val="accent4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http://server.com</a:t>
            </a:r>
            <a:endParaRPr sz="1336" dirty="0">
              <a:solidFill>
                <a:schemeClr val="accent4"/>
              </a:solidFill>
              <a:latin typeface="Arial"/>
              <a:cs typeface="Arial"/>
            </a:endParaRPr>
          </a:p>
          <a:p>
            <a:pPr marL="2150920" algn="ctr" defTabSz="642732">
              <a:spcBef>
                <a:spcPts val="858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Look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up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address</a:t>
            </a:r>
            <a:r>
              <a:rPr sz="1336" spc="-63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of:</a:t>
            </a:r>
            <a:endParaRPr sz="1336" dirty="0">
              <a:solidFill>
                <a:prstClr val="black"/>
              </a:solidFill>
              <a:latin typeface="Arial"/>
              <a:cs typeface="Arial"/>
            </a:endParaRPr>
          </a:p>
          <a:p>
            <a:pPr marL="2147795" algn="ctr" defTabSz="642732">
              <a:spcBef>
                <a:spcPts val="14"/>
              </a:spcBef>
            </a:pPr>
            <a:r>
              <a:rPr sz="1336" i="1" spc="-7" dirty="0">
                <a:solidFill>
                  <a:srgbClr val="1B466D"/>
                </a:solidFill>
                <a:latin typeface="Arial"/>
                <a:cs typeface="Arial"/>
              </a:rPr>
              <a:t>server.com</a:t>
            </a:r>
            <a:endParaRPr sz="133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CA8EDCE-423F-45C4-A414-126847F009E2}"/>
              </a:ext>
            </a:extLst>
          </p:cNvPr>
          <p:cNvSpPr/>
          <p:nvPr/>
        </p:nvSpPr>
        <p:spPr>
          <a:xfrm>
            <a:off x="1694265" y="3779022"/>
            <a:ext cx="1948784" cy="740948"/>
          </a:xfrm>
          <a:custGeom>
            <a:avLst/>
            <a:gdLst/>
            <a:ahLst/>
            <a:cxnLst/>
            <a:rect l="l" t="t" r="r" b="b"/>
            <a:pathLst>
              <a:path w="2772410" h="1054100">
                <a:moveTo>
                  <a:pt x="0" y="0"/>
                </a:moveTo>
                <a:lnTo>
                  <a:pt x="2772272" y="0"/>
                </a:lnTo>
                <a:lnTo>
                  <a:pt x="2772272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8AF2D4A-CEF6-4AD7-94E8-A1D4770F654A}"/>
              </a:ext>
            </a:extLst>
          </p:cNvPr>
          <p:cNvSpPr txBox="1"/>
          <p:nvPr/>
        </p:nvSpPr>
        <p:spPr>
          <a:xfrm>
            <a:off x="1907608" y="3937845"/>
            <a:ext cx="1529657" cy="409566"/>
          </a:xfrm>
          <a:prstGeom prst="rect">
            <a:avLst/>
          </a:prstGeom>
        </p:spPr>
        <p:txBody>
          <a:bodyPr vert="horz" wrap="square" lIns="0" tIns="7142" rIns="0" bIns="0" rtlCol="0">
            <a:spAutoFit/>
          </a:bodyPr>
          <a:lstStyle/>
          <a:p>
            <a:pPr marL="26780" marR="3571" indent="-17854" defTabSz="642732">
              <a:lnSpc>
                <a:spcPct val="100899"/>
              </a:lnSpc>
              <a:spcBef>
                <a:spcPts val="56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Request</a:t>
            </a:r>
            <a:r>
              <a:rPr sz="1336" spc="-25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u="sng" spc="-7" dirty="0">
                <a:solidFill>
                  <a:srgbClr val="1B466D"/>
                </a:solidFill>
                <a:uFill>
                  <a:solidFill>
                    <a:srgbClr val="1B466D"/>
                  </a:solidFill>
                </a:uFill>
                <a:latin typeface="Arial"/>
                <a:cs typeface="Arial"/>
              </a:rPr>
              <a:t>server.com 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main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using</a:t>
            </a:r>
            <a:r>
              <a:rPr sz="1336" spc="-7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39" dirty="0">
                <a:solidFill>
                  <a:srgbClr val="1B466D"/>
                </a:solidFill>
                <a:latin typeface="Arial"/>
                <a:cs typeface="Arial"/>
              </a:rPr>
              <a:t>IP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B9497CC-B949-4063-8EBD-FDCA5AA71904}"/>
              </a:ext>
            </a:extLst>
          </p:cNvPr>
          <p:cNvSpPr txBox="1"/>
          <p:nvPr/>
        </p:nvSpPr>
        <p:spPr>
          <a:xfrm>
            <a:off x="1694265" y="5762693"/>
            <a:ext cx="1948784" cy="574922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910" rIns="0" bIns="0" rtlCol="0">
            <a:spAutoFit/>
          </a:bodyPr>
          <a:lstStyle/>
          <a:p>
            <a:pPr defTabSz="642732">
              <a:spcBef>
                <a:spcPts val="39"/>
              </a:spcBef>
            </a:pPr>
            <a:endParaRPr sz="108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75295" marR="192820" indent="-571317" defTabSz="642732">
              <a:lnSpc>
                <a:spcPct val="100899"/>
              </a:lnSpc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 </a:t>
            </a:r>
            <a:r>
              <a:rPr sz="1336" spc="21" dirty="0">
                <a:solidFill>
                  <a:srgbClr val="1B466D"/>
                </a:solidFill>
                <a:latin typeface="Arial"/>
                <a:cs typeface="Arial"/>
              </a:rPr>
              <a:t>and</a:t>
            </a:r>
            <a:r>
              <a:rPr sz="1336" spc="-39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18" dirty="0">
                <a:solidFill>
                  <a:srgbClr val="1B466D"/>
                </a:solidFill>
                <a:latin typeface="Arial"/>
                <a:cs typeface="Arial"/>
              </a:rPr>
              <a:t>display 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C41580C-D35C-4FF9-9F6B-0E3446BA0174}"/>
              </a:ext>
            </a:extLst>
          </p:cNvPr>
          <p:cNvSpPr txBox="1"/>
          <p:nvPr/>
        </p:nvSpPr>
        <p:spPr>
          <a:xfrm>
            <a:off x="6253519" y="5191592"/>
            <a:ext cx="1948784" cy="483153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785" rIns="0" bIns="0" rtlCol="0">
            <a:spAutoFit/>
          </a:bodyPr>
          <a:lstStyle/>
          <a:p>
            <a:pPr defTabSz="642732">
              <a:spcBef>
                <a:spcPts val="14"/>
              </a:spcBef>
            </a:pPr>
            <a:endParaRPr sz="17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6315" defTabSz="642732"/>
            <a:r>
              <a:rPr sz="1336" spc="-11" dirty="0">
                <a:solidFill>
                  <a:srgbClr val="1B466D"/>
                </a:solidFill>
                <a:latin typeface="Arial"/>
                <a:cs typeface="Arial"/>
              </a:rPr>
              <a:t>Return </a:t>
            </a: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the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index</a:t>
            </a:r>
            <a:r>
              <a:rPr sz="1336" spc="-18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43DBE73-2D45-4CB9-979B-F7D669017E86}"/>
              </a:ext>
            </a:extLst>
          </p:cNvPr>
          <p:cNvSpPr txBox="1"/>
          <p:nvPr/>
        </p:nvSpPr>
        <p:spPr>
          <a:xfrm>
            <a:off x="8515964" y="4521641"/>
            <a:ext cx="1948784" cy="575479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0" rIns="0" bIns="0" rtlCol="0">
            <a:spAutoFit/>
          </a:bodyPr>
          <a:lstStyle/>
          <a:p>
            <a:pPr defTabSz="642732"/>
            <a:endParaRPr sz="11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2200" marR="147739" indent="-464195" defTabSz="642732">
              <a:lnSpc>
                <a:spcPct val="100899"/>
              </a:lnSpc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Fetch </a:t>
            </a:r>
            <a:r>
              <a:rPr sz="1336" spc="7" dirty="0">
                <a:solidFill>
                  <a:srgbClr val="1B466D"/>
                </a:solidFill>
                <a:latin typeface="Arial"/>
                <a:cs typeface="Arial"/>
              </a:rPr>
              <a:t>index.html</a:t>
            </a:r>
            <a:r>
              <a:rPr sz="1336" spc="-63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from  </a:t>
            </a:r>
            <a:r>
              <a:rPr sz="1336" spc="11" dirty="0">
                <a:solidFill>
                  <a:srgbClr val="1B466D"/>
                </a:solidFill>
                <a:latin typeface="Arial"/>
                <a:cs typeface="Arial"/>
              </a:rPr>
              <a:t>hard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18" dirty="0">
                <a:solidFill>
                  <a:srgbClr val="1B466D"/>
                </a:solidFill>
                <a:latin typeface="Arial"/>
                <a:cs typeface="Arial"/>
              </a:rPr>
              <a:t>disk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F5F2BB6-D4F5-4523-9014-02F6ACDFFCA5}"/>
              </a:ext>
            </a:extLst>
          </p:cNvPr>
          <p:cNvSpPr/>
          <p:nvPr/>
        </p:nvSpPr>
        <p:spPr>
          <a:xfrm>
            <a:off x="6253519" y="3779022"/>
            <a:ext cx="1948784" cy="740948"/>
          </a:xfrm>
          <a:custGeom>
            <a:avLst/>
            <a:gdLst/>
            <a:ahLst/>
            <a:cxnLst/>
            <a:rect l="l" t="t" r="r" b="b"/>
            <a:pathLst>
              <a:path w="2772409" h="1054100">
                <a:moveTo>
                  <a:pt x="0" y="0"/>
                </a:moveTo>
                <a:lnTo>
                  <a:pt x="2772270" y="0"/>
                </a:lnTo>
                <a:lnTo>
                  <a:pt x="2772270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2258AC1-6D91-496F-93D3-12F2979B6DD7}"/>
              </a:ext>
            </a:extLst>
          </p:cNvPr>
          <p:cNvSpPr txBox="1"/>
          <p:nvPr/>
        </p:nvSpPr>
        <p:spPr>
          <a:xfrm>
            <a:off x="6478277" y="3937845"/>
            <a:ext cx="1495288" cy="409566"/>
          </a:xfrm>
          <a:prstGeom prst="rect">
            <a:avLst/>
          </a:prstGeom>
        </p:spPr>
        <p:txBody>
          <a:bodyPr vert="horz" wrap="square" lIns="0" tIns="7142" rIns="0" bIns="0" rtlCol="0">
            <a:spAutoFit/>
          </a:bodyPr>
          <a:lstStyle/>
          <a:p>
            <a:pPr marL="321366" marR="3571" indent="-312439" defTabSz="642732">
              <a:lnSpc>
                <a:spcPct val="100899"/>
              </a:lnSpc>
              <a:spcBef>
                <a:spcPts val="56"/>
              </a:spcBef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 </a:t>
            </a:r>
            <a:r>
              <a:rPr sz="1336" spc="4" dirty="0">
                <a:solidFill>
                  <a:srgbClr val="1B466D"/>
                </a:solidFill>
                <a:latin typeface="Arial"/>
                <a:cs typeface="Arial"/>
              </a:rPr>
              <a:t>request</a:t>
            </a:r>
            <a:r>
              <a:rPr sz="1336" spc="-46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for 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index</a:t>
            </a:r>
            <a:r>
              <a:rPr sz="1336" spc="-11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2" name="object 21">
            <a:extLst>
              <a:ext uri="{FF2B5EF4-FFF2-40B4-BE49-F238E27FC236}">
                <a16:creationId xmlns:a16="http://schemas.microsoft.com/office/drawing/2014/main" id="{EEBA5B20-DABD-45C5-9B9D-57E71C444BFB}"/>
              </a:ext>
            </a:extLst>
          </p:cNvPr>
          <p:cNvGrpSpPr/>
          <p:nvPr/>
        </p:nvGrpSpPr>
        <p:grpSpPr>
          <a:xfrm>
            <a:off x="2572979" y="2371507"/>
            <a:ext cx="7073379" cy="3948005"/>
            <a:chOff x="1492681" y="3372370"/>
            <a:chExt cx="10062845" cy="5616575"/>
          </a:xfrm>
        </p:grpSpPr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059D6AF0-1703-4CA2-86C2-67E5F41CAEC2}"/>
                </a:ext>
              </a:extLst>
            </p:cNvPr>
            <p:cNvSpPr/>
            <p:nvPr/>
          </p:nvSpPr>
          <p:spPr>
            <a:xfrm>
              <a:off x="3017050" y="3397770"/>
              <a:ext cx="1985645" cy="378460"/>
            </a:xfrm>
            <a:custGeom>
              <a:avLst/>
              <a:gdLst/>
              <a:ahLst/>
              <a:cxnLst/>
              <a:rect l="l" t="t" r="r" b="b"/>
              <a:pathLst>
                <a:path w="1985645" h="378460">
                  <a:moveTo>
                    <a:pt x="0" y="0"/>
                  </a:moveTo>
                  <a:lnTo>
                    <a:pt x="1985302" y="0"/>
                  </a:lnTo>
                  <a:lnTo>
                    <a:pt x="1985302" y="352992"/>
                  </a:lnTo>
                  <a:lnTo>
                    <a:pt x="1985302" y="378392"/>
                  </a:lnTo>
                </a:path>
              </a:pathLst>
            </a:custGeom>
            <a:ln w="507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3B858E5A-46DE-417F-BAB9-6A5113A4F273}"/>
                </a:ext>
              </a:extLst>
            </p:cNvPr>
            <p:cNvSpPr/>
            <p:nvPr/>
          </p:nvSpPr>
          <p:spPr>
            <a:xfrm>
              <a:off x="4895672" y="3750767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213360" y="0"/>
                  </a:moveTo>
                  <a:lnTo>
                    <a:pt x="0" y="0"/>
                  </a:lnTo>
                  <a:lnTo>
                    <a:pt x="106680" y="213360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6851100A-4E0F-4F5D-AE6B-3075C3C5222D}"/>
                </a:ext>
              </a:extLst>
            </p:cNvPr>
            <p:cNvSpPr/>
            <p:nvPr/>
          </p:nvSpPr>
          <p:spPr>
            <a:xfrm>
              <a:off x="1599361" y="4603178"/>
              <a:ext cx="1911350" cy="621665"/>
            </a:xfrm>
            <a:custGeom>
              <a:avLst/>
              <a:gdLst/>
              <a:ahLst/>
              <a:cxnLst/>
              <a:rect l="l" t="t" r="r" b="b"/>
              <a:pathLst>
                <a:path w="1911350" h="621664">
                  <a:moveTo>
                    <a:pt x="1911311" y="0"/>
                  </a:moveTo>
                  <a:lnTo>
                    <a:pt x="0" y="0"/>
                  </a:lnTo>
                  <a:lnTo>
                    <a:pt x="0" y="595729"/>
                  </a:lnTo>
                  <a:lnTo>
                    <a:pt x="0" y="621129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A276FDE0-3AF4-40F4-B2FB-F993BE51CD7C}"/>
                </a:ext>
              </a:extLst>
            </p:cNvPr>
            <p:cNvSpPr/>
            <p:nvPr/>
          </p:nvSpPr>
          <p:spPr>
            <a:xfrm>
              <a:off x="1492681" y="519890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213359" y="0"/>
                  </a:moveTo>
                  <a:lnTo>
                    <a:pt x="0" y="0"/>
                  </a:lnTo>
                  <a:lnTo>
                    <a:pt x="10667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330B1A1A-0B10-4421-921D-418A6FED592F}"/>
                </a:ext>
              </a:extLst>
            </p:cNvPr>
            <p:cNvSpPr/>
            <p:nvPr/>
          </p:nvSpPr>
          <p:spPr>
            <a:xfrm>
              <a:off x="3026321" y="5920269"/>
              <a:ext cx="3516629" cy="0"/>
            </a:xfrm>
            <a:custGeom>
              <a:avLst/>
              <a:gdLst/>
              <a:ahLst/>
              <a:cxnLst/>
              <a:rect l="l" t="t" r="r" b="b"/>
              <a:pathLst>
                <a:path w="3516629">
                  <a:moveTo>
                    <a:pt x="0" y="0"/>
                  </a:moveTo>
                  <a:lnTo>
                    <a:pt x="3491077" y="0"/>
                  </a:lnTo>
                  <a:lnTo>
                    <a:pt x="3516477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B7F5A6B2-9863-41BE-9BD4-9FE5D28371C7}"/>
                </a:ext>
              </a:extLst>
            </p:cNvPr>
            <p:cNvSpPr/>
            <p:nvPr/>
          </p:nvSpPr>
          <p:spPr>
            <a:xfrm>
              <a:off x="6517398" y="581358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0"/>
                  </a:moveTo>
                  <a:lnTo>
                    <a:pt x="0" y="213360"/>
                  </a:lnTo>
                  <a:lnTo>
                    <a:pt x="213359" y="106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FFA7F078-5A9C-41E2-894F-EFCB82A7FB1F}"/>
                </a:ext>
              </a:extLst>
            </p:cNvPr>
            <p:cNvSpPr/>
            <p:nvPr/>
          </p:nvSpPr>
          <p:spPr>
            <a:xfrm>
              <a:off x="9523171" y="5886144"/>
              <a:ext cx="1925955" cy="376555"/>
            </a:xfrm>
            <a:custGeom>
              <a:avLst/>
              <a:gdLst/>
              <a:ahLst/>
              <a:cxnLst/>
              <a:rect l="l" t="t" r="r" b="b"/>
              <a:pathLst>
                <a:path w="1925954" h="376554">
                  <a:moveTo>
                    <a:pt x="0" y="0"/>
                  </a:moveTo>
                  <a:lnTo>
                    <a:pt x="1925421" y="0"/>
                  </a:lnTo>
                  <a:lnTo>
                    <a:pt x="1925421" y="351062"/>
                  </a:lnTo>
                  <a:lnTo>
                    <a:pt x="1925421" y="376462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6352F62C-9D7B-4FC1-B0C6-B69AC9133BFB}"/>
                </a:ext>
              </a:extLst>
            </p:cNvPr>
            <p:cNvSpPr/>
            <p:nvPr/>
          </p:nvSpPr>
          <p:spPr>
            <a:xfrm>
              <a:off x="11341925" y="6237211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359" y="0"/>
                  </a:moveTo>
                  <a:lnTo>
                    <a:pt x="0" y="0"/>
                  </a:lnTo>
                  <a:lnTo>
                    <a:pt x="106679" y="213359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C47393FA-5A80-4F74-9405-93DE222B01C3}"/>
                </a:ext>
              </a:extLst>
            </p:cNvPr>
            <p:cNvSpPr/>
            <p:nvPr/>
          </p:nvSpPr>
          <p:spPr>
            <a:xfrm>
              <a:off x="9742855" y="7552715"/>
              <a:ext cx="1783714" cy="452755"/>
            </a:xfrm>
            <a:custGeom>
              <a:avLst/>
              <a:gdLst/>
              <a:ahLst/>
              <a:cxnLst/>
              <a:rect l="l" t="t" r="r" b="b"/>
              <a:pathLst>
                <a:path w="1783715" h="452754">
                  <a:moveTo>
                    <a:pt x="1783118" y="0"/>
                  </a:moveTo>
                  <a:lnTo>
                    <a:pt x="1783118" y="452633"/>
                  </a:lnTo>
                  <a:lnTo>
                    <a:pt x="25400" y="452633"/>
                  </a:lnTo>
                  <a:lnTo>
                    <a:pt x="0" y="452633"/>
                  </a:lnTo>
                </a:path>
              </a:pathLst>
            </a:custGeom>
            <a:ln w="507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7ED445A4-6065-4B02-8E1B-ADF48D2B1367}"/>
                </a:ext>
              </a:extLst>
            </p:cNvPr>
            <p:cNvSpPr/>
            <p:nvPr/>
          </p:nvSpPr>
          <p:spPr>
            <a:xfrm>
              <a:off x="9554895" y="7898676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213359" y="0"/>
                  </a:moveTo>
                  <a:lnTo>
                    <a:pt x="0" y="106680"/>
                  </a:lnTo>
                  <a:lnTo>
                    <a:pt x="21335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6848E996-04CF-41D7-8584-7F9B8ECE6BD8}"/>
                </a:ext>
              </a:extLst>
            </p:cNvPr>
            <p:cNvSpPr/>
            <p:nvPr/>
          </p:nvSpPr>
          <p:spPr>
            <a:xfrm>
              <a:off x="3253562" y="8500013"/>
              <a:ext cx="4876800" cy="382270"/>
            </a:xfrm>
            <a:custGeom>
              <a:avLst/>
              <a:gdLst/>
              <a:ahLst/>
              <a:cxnLst/>
              <a:rect l="l" t="t" r="r" b="b"/>
              <a:pathLst>
                <a:path w="4876800" h="382270">
                  <a:moveTo>
                    <a:pt x="4876711" y="0"/>
                  </a:moveTo>
                  <a:lnTo>
                    <a:pt x="4876711" y="381808"/>
                  </a:lnTo>
                  <a:lnTo>
                    <a:pt x="25400" y="381808"/>
                  </a:lnTo>
                  <a:lnTo>
                    <a:pt x="0" y="381808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B00E1840-EA6C-4B88-A321-0A241C635E8A}"/>
                </a:ext>
              </a:extLst>
            </p:cNvPr>
            <p:cNvSpPr/>
            <p:nvPr/>
          </p:nvSpPr>
          <p:spPr>
            <a:xfrm>
              <a:off x="3065602" y="877514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213359" y="0"/>
                  </a:moveTo>
                  <a:lnTo>
                    <a:pt x="0" y="106680"/>
                  </a:lnTo>
                  <a:lnTo>
                    <a:pt x="21335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546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582051-8725-4F36-914C-CC50303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2" y="1600204"/>
            <a:ext cx="505559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and feel improved with style sheets</a:t>
            </a:r>
          </a:p>
          <a:p>
            <a:pPr marL="399930" lvl="1" indent="0">
              <a:buNone/>
            </a:pPr>
            <a:r>
              <a:rPr lang="en-US" sz="2400" dirty="0"/>
              <a:t>presentation and style could be separated from the information structure  and content Cascading Style Sheet (CSS) Mixed Media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A6E15-B125-400F-ABCE-1378FA58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grpSp>
        <p:nvGrpSpPr>
          <p:cNvPr id="14" name="object 2">
            <a:extLst>
              <a:ext uri="{FF2B5EF4-FFF2-40B4-BE49-F238E27FC236}">
                <a16:creationId xmlns:a16="http://schemas.microsoft.com/office/drawing/2014/main" id="{104434DF-3DBF-4E13-81E2-7D86CB9EEBD2}"/>
              </a:ext>
            </a:extLst>
          </p:cNvPr>
          <p:cNvGrpSpPr/>
          <p:nvPr/>
        </p:nvGrpSpPr>
        <p:grpSpPr>
          <a:xfrm>
            <a:off x="7700261" y="2905275"/>
            <a:ext cx="2586624" cy="1962174"/>
            <a:chOff x="8326812" y="6111256"/>
            <a:chExt cx="3679825" cy="2791460"/>
          </a:xfrm>
        </p:grpSpPr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EFEC9B15-2A91-467C-B917-7C384BE1B48F}"/>
                </a:ext>
              </a:extLst>
            </p:cNvPr>
            <p:cNvSpPr/>
            <p:nvPr/>
          </p:nvSpPr>
          <p:spPr>
            <a:xfrm>
              <a:off x="8326812" y="6111256"/>
              <a:ext cx="2880995" cy="1456690"/>
            </a:xfrm>
            <a:custGeom>
              <a:avLst/>
              <a:gdLst/>
              <a:ahLst/>
              <a:cxnLst/>
              <a:rect l="l" t="t" r="r" b="b"/>
              <a:pathLst>
                <a:path w="2880995" h="1456690">
                  <a:moveTo>
                    <a:pt x="2847189" y="1456319"/>
                  </a:moveTo>
                  <a:lnTo>
                    <a:pt x="0" y="68496"/>
                  </a:lnTo>
                  <a:lnTo>
                    <a:pt x="33387" y="0"/>
                  </a:lnTo>
                  <a:lnTo>
                    <a:pt x="2880576" y="1387823"/>
                  </a:lnTo>
                  <a:lnTo>
                    <a:pt x="2847189" y="1456319"/>
                  </a:lnTo>
                  <a:close/>
                </a:path>
              </a:pathLst>
            </a:custGeom>
            <a:solidFill>
              <a:srgbClr val="ABDBA4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D848B9C2-072E-4162-87C6-CA046274E78A}"/>
                </a:ext>
              </a:extLst>
            </p:cNvPr>
            <p:cNvSpPr/>
            <p:nvPr/>
          </p:nvSpPr>
          <p:spPr>
            <a:xfrm>
              <a:off x="10536948" y="6938216"/>
              <a:ext cx="1469072" cy="1964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5">
            <a:extLst>
              <a:ext uri="{FF2B5EF4-FFF2-40B4-BE49-F238E27FC236}">
                <a16:creationId xmlns:a16="http://schemas.microsoft.com/office/drawing/2014/main" id="{A3D5E719-739A-4DB0-99D6-C03A4C35715B}"/>
              </a:ext>
            </a:extLst>
          </p:cNvPr>
          <p:cNvSpPr txBox="1"/>
          <p:nvPr/>
        </p:nvSpPr>
        <p:spPr>
          <a:xfrm>
            <a:off x="9280591" y="3495486"/>
            <a:ext cx="979302" cy="863070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3124" rIns="0" bIns="0" rtlCol="0">
            <a:spAutoFit/>
          </a:bodyPr>
          <a:lstStyle/>
          <a:p>
            <a:pPr defTabSz="642732">
              <a:spcBef>
                <a:spcPts val="25"/>
              </a:spcBef>
            </a:pPr>
            <a:endParaRPr sz="319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3020" defTabSz="642732"/>
            <a:r>
              <a:rPr sz="2390" b="1" spc="-11" dirty="0">
                <a:solidFill>
                  <a:srgbClr val="1B466D"/>
                </a:solidFill>
                <a:latin typeface="Arial"/>
                <a:cs typeface="Arial"/>
              </a:rPr>
              <a:t>Video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8" name="object 6">
            <a:extLst>
              <a:ext uri="{FF2B5EF4-FFF2-40B4-BE49-F238E27FC236}">
                <a16:creationId xmlns:a16="http://schemas.microsoft.com/office/drawing/2014/main" id="{BC7D8850-B8E1-46E3-8A81-9D59E1FDB243}"/>
              </a:ext>
            </a:extLst>
          </p:cNvPr>
          <p:cNvGrpSpPr/>
          <p:nvPr/>
        </p:nvGrpSpPr>
        <p:grpSpPr>
          <a:xfrm>
            <a:off x="6084032" y="2989675"/>
            <a:ext cx="2063050" cy="2108579"/>
            <a:chOff x="6027508" y="6231328"/>
            <a:chExt cx="2934970" cy="2999740"/>
          </a:xfrm>
        </p:grpSpPr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1BC0F101-D02D-4C65-93DC-83B290B3E468}"/>
                </a:ext>
              </a:extLst>
            </p:cNvPr>
            <p:cNvSpPr/>
            <p:nvPr/>
          </p:nvSpPr>
          <p:spPr>
            <a:xfrm>
              <a:off x="7070242" y="6231331"/>
              <a:ext cx="1892300" cy="1216660"/>
            </a:xfrm>
            <a:custGeom>
              <a:avLst/>
              <a:gdLst/>
              <a:ahLst/>
              <a:cxnLst/>
              <a:rect l="l" t="t" r="r" b="b"/>
              <a:pathLst>
                <a:path w="1892300" h="1216659">
                  <a:moveTo>
                    <a:pt x="1891982" y="1165085"/>
                  </a:moveTo>
                  <a:lnTo>
                    <a:pt x="839279" y="0"/>
                  </a:lnTo>
                  <a:lnTo>
                    <a:pt x="782751" y="51092"/>
                  </a:lnTo>
                  <a:lnTo>
                    <a:pt x="879017" y="157657"/>
                  </a:lnTo>
                  <a:lnTo>
                    <a:pt x="0" y="1036675"/>
                  </a:lnTo>
                  <a:lnTo>
                    <a:pt x="53886" y="1090561"/>
                  </a:lnTo>
                  <a:lnTo>
                    <a:pt x="930173" y="214274"/>
                  </a:lnTo>
                  <a:lnTo>
                    <a:pt x="1835442" y="1216164"/>
                  </a:lnTo>
                  <a:lnTo>
                    <a:pt x="1891982" y="1165085"/>
                  </a:lnTo>
                  <a:close/>
                </a:path>
              </a:pathLst>
            </a:custGeom>
            <a:solidFill>
              <a:srgbClr val="ABDBA4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F8FA1135-F357-4CDB-87DA-79037A2D1111}"/>
                </a:ext>
              </a:extLst>
            </p:cNvPr>
            <p:cNvSpPr/>
            <p:nvPr/>
          </p:nvSpPr>
          <p:spPr>
            <a:xfrm>
              <a:off x="6027508" y="7266331"/>
              <a:ext cx="1469072" cy="1964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9">
            <a:extLst>
              <a:ext uri="{FF2B5EF4-FFF2-40B4-BE49-F238E27FC236}">
                <a16:creationId xmlns:a16="http://schemas.microsoft.com/office/drawing/2014/main" id="{4D036EF2-3C19-4AEA-B123-FC251CD2C01F}"/>
              </a:ext>
            </a:extLst>
          </p:cNvPr>
          <p:cNvSpPr txBox="1"/>
          <p:nvPr/>
        </p:nvSpPr>
        <p:spPr>
          <a:xfrm>
            <a:off x="6110813" y="3726127"/>
            <a:ext cx="979302" cy="864423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464" rIns="0" bIns="0" rtlCol="0">
            <a:spAutoFit/>
          </a:bodyPr>
          <a:lstStyle/>
          <a:p>
            <a:pPr defTabSz="642732">
              <a:spcBef>
                <a:spcPts val="35"/>
              </a:spcBef>
            </a:pPr>
            <a:endParaRPr sz="319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6685" defTabSz="642732"/>
            <a:r>
              <a:rPr sz="2390" b="1" dirty="0">
                <a:solidFill>
                  <a:srgbClr val="1B466D"/>
                </a:solidFill>
                <a:latin typeface="Arial"/>
                <a:cs typeface="Arial"/>
              </a:rPr>
              <a:t>Audio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78846EB8-96D1-4FE5-8206-9C946D0BCE07}"/>
              </a:ext>
            </a:extLst>
          </p:cNvPr>
          <p:cNvSpPr/>
          <p:nvPr/>
        </p:nvSpPr>
        <p:spPr>
          <a:xfrm>
            <a:off x="7668920" y="3717201"/>
            <a:ext cx="1032641" cy="138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97B45402-6D5A-4462-B23B-65BC0434F504}"/>
              </a:ext>
            </a:extLst>
          </p:cNvPr>
          <p:cNvSpPr txBox="1"/>
          <p:nvPr/>
        </p:nvSpPr>
        <p:spPr>
          <a:xfrm>
            <a:off x="7695702" y="3726127"/>
            <a:ext cx="979302" cy="864423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464" rIns="0" bIns="0" rtlCol="0">
            <a:spAutoFit/>
          </a:bodyPr>
          <a:lstStyle/>
          <a:p>
            <a:pPr defTabSz="642732">
              <a:spcBef>
                <a:spcPts val="35"/>
              </a:spcBef>
            </a:pPr>
            <a:endParaRPr sz="319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2222" defTabSz="642732"/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Image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4" name="object 16">
            <a:extLst>
              <a:ext uri="{FF2B5EF4-FFF2-40B4-BE49-F238E27FC236}">
                <a16:creationId xmlns:a16="http://schemas.microsoft.com/office/drawing/2014/main" id="{60CD0D76-5034-4CD1-83D1-D17492E87F2B}"/>
              </a:ext>
            </a:extLst>
          </p:cNvPr>
          <p:cNvGrpSpPr/>
          <p:nvPr/>
        </p:nvGrpSpPr>
        <p:grpSpPr>
          <a:xfrm>
            <a:off x="7643359" y="1600204"/>
            <a:ext cx="2174639" cy="1381020"/>
            <a:chOff x="8245863" y="4254614"/>
            <a:chExt cx="3093720" cy="1964689"/>
          </a:xfrm>
        </p:grpSpPr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0C41DD05-3BC3-427F-9EEF-802172D51413}"/>
                </a:ext>
              </a:extLst>
            </p:cNvPr>
            <p:cNvSpPr/>
            <p:nvPr/>
          </p:nvSpPr>
          <p:spPr>
            <a:xfrm>
              <a:off x="8245863" y="5523373"/>
              <a:ext cx="2118360" cy="436245"/>
            </a:xfrm>
            <a:custGeom>
              <a:avLst/>
              <a:gdLst/>
              <a:ahLst/>
              <a:cxnLst/>
              <a:rect l="l" t="t" r="r" b="b"/>
              <a:pathLst>
                <a:path w="2118359" h="436245">
                  <a:moveTo>
                    <a:pt x="2117996" y="75106"/>
                  </a:moveTo>
                  <a:lnTo>
                    <a:pt x="12863" y="435643"/>
                  </a:lnTo>
                  <a:lnTo>
                    <a:pt x="0" y="360537"/>
                  </a:lnTo>
                  <a:lnTo>
                    <a:pt x="2105133" y="0"/>
                  </a:lnTo>
                  <a:lnTo>
                    <a:pt x="2117996" y="75106"/>
                  </a:lnTo>
                  <a:close/>
                </a:path>
              </a:pathLst>
            </a:custGeom>
            <a:solidFill>
              <a:srgbClr val="ABDBA4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18">
              <a:extLst>
                <a:ext uri="{FF2B5EF4-FFF2-40B4-BE49-F238E27FC236}">
                  <a16:creationId xmlns:a16="http://schemas.microsoft.com/office/drawing/2014/main" id="{BC12E847-DD18-4A6D-BA79-0392860842F7}"/>
                </a:ext>
              </a:extLst>
            </p:cNvPr>
            <p:cNvSpPr/>
            <p:nvPr/>
          </p:nvSpPr>
          <p:spPr>
            <a:xfrm>
              <a:off x="9870249" y="4254614"/>
              <a:ext cx="1469072" cy="1964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19">
            <a:extLst>
              <a:ext uri="{FF2B5EF4-FFF2-40B4-BE49-F238E27FC236}">
                <a16:creationId xmlns:a16="http://schemas.microsoft.com/office/drawing/2014/main" id="{5B18C215-B33F-4925-9270-9764A27A22AA}"/>
              </a:ext>
            </a:extLst>
          </p:cNvPr>
          <p:cNvSpPr txBox="1"/>
          <p:nvPr/>
        </p:nvSpPr>
        <p:spPr>
          <a:xfrm>
            <a:off x="8811954" y="1609131"/>
            <a:ext cx="979302" cy="865752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46" rIns="0" bIns="0" rtlCol="0">
            <a:spAutoFit/>
          </a:bodyPr>
          <a:lstStyle/>
          <a:p>
            <a:pPr defTabSz="642732">
              <a:spcBef>
                <a:spcPts val="4"/>
              </a:spcBef>
            </a:pPr>
            <a:endParaRPr sz="323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6751" defTabSz="642732">
              <a:spcBef>
                <a:spcPts val="4"/>
              </a:spcBef>
            </a:pPr>
            <a:r>
              <a:rPr sz="2390" b="1" dirty="0">
                <a:solidFill>
                  <a:srgbClr val="1B466D"/>
                </a:solidFill>
                <a:latin typeface="Arial"/>
                <a:cs typeface="Arial"/>
              </a:rPr>
              <a:t>CSS</a:t>
            </a:r>
            <a:endParaRPr sz="239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57667F87-4C36-4271-BCCA-E2574E37D58A}"/>
              </a:ext>
            </a:extLst>
          </p:cNvPr>
          <p:cNvSpPr/>
          <p:nvPr/>
        </p:nvSpPr>
        <p:spPr>
          <a:xfrm>
            <a:off x="6945871" y="1972642"/>
            <a:ext cx="1032641" cy="138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8F5F1A2F-5739-4C65-B067-AB4BD3F2500D}"/>
              </a:ext>
            </a:extLst>
          </p:cNvPr>
          <p:cNvSpPr txBox="1"/>
          <p:nvPr/>
        </p:nvSpPr>
        <p:spPr>
          <a:xfrm>
            <a:off x="6972652" y="1981560"/>
            <a:ext cx="979302" cy="868456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3124" rIns="0" bIns="0" rtlCol="0">
            <a:spAutoFit/>
          </a:bodyPr>
          <a:lstStyle/>
          <a:p>
            <a:pPr defTabSz="642732">
              <a:spcBef>
                <a:spcPts val="25"/>
              </a:spcBef>
            </a:pPr>
            <a:endParaRPr sz="323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70076" defTabSz="642732"/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HTML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01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582051-8725-4F36-914C-CC50303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2" y="1600205"/>
            <a:ext cx="11123770" cy="1676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side dynamic content generation</a:t>
            </a:r>
          </a:p>
          <a:p>
            <a:pPr marL="399930" lvl="1" indent="0">
              <a:buNone/>
            </a:pPr>
            <a:r>
              <a:rPr lang="en-US" sz="2400" dirty="0"/>
              <a:t>Mature Web Server Stacks (e.g. LAMP)</a:t>
            </a:r>
          </a:p>
          <a:p>
            <a:pPr marL="399930" lvl="1" indent="0">
              <a:buNone/>
            </a:pPr>
            <a:r>
              <a:rPr lang="en-US" sz="2400" dirty="0"/>
              <a:t>Sites became web services (data not  pages)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AA6E15-B125-400F-ABCE-1378FA58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Content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6E0ACB4C-C601-42F8-B556-ED3AF8F316A5}"/>
              </a:ext>
            </a:extLst>
          </p:cNvPr>
          <p:cNvSpPr/>
          <p:nvPr/>
        </p:nvSpPr>
        <p:spPr>
          <a:xfrm>
            <a:off x="1428622" y="4275520"/>
            <a:ext cx="1742871" cy="1049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09617292-B480-4570-8412-4A5964290D99}"/>
              </a:ext>
            </a:extLst>
          </p:cNvPr>
          <p:cNvSpPr txBox="1"/>
          <p:nvPr/>
        </p:nvSpPr>
        <p:spPr>
          <a:xfrm>
            <a:off x="1455403" y="4284437"/>
            <a:ext cx="1689452" cy="864039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27211" rIns="0" bIns="0" rtlCol="0">
            <a:spAutoFit/>
          </a:bodyPr>
          <a:lstStyle/>
          <a:p>
            <a:pPr marL="121405" marR="116941" indent="124976" defTabSz="642732">
              <a:lnSpc>
                <a:spcPct val="100499"/>
              </a:lnSpc>
              <a:spcBef>
                <a:spcPts val="1002"/>
              </a:spcBef>
            </a:pPr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Request  </a:t>
            </a:r>
            <a:r>
              <a:rPr sz="2390" b="1" spc="-14" dirty="0">
                <a:solidFill>
                  <a:srgbClr val="1B466D"/>
                </a:solidFill>
                <a:latin typeface="Arial"/>
                <a:cs typeface="Arial"/>
              </a:rPr>
              <a:t>Web</a:t>
            </a:r>
            <a:r>
              <a:rPr sz="2390" b="1" spc="-63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7B332601-7E46-4371-9208-64F483B3A771}"/>
              </a:ext>
            </a:extLst>
          </p:cNvPr>
          <p:cNvSpPr/>
          <p:nvPr/>
        </p:nvSpPr>
        <p:spPr>
          <a:xfrm>
            <a:off x="5915231" y="3496282"/>
            <a:ext cx="1742871" cy="1049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E72713AB-F5CB-4697-AE3B-71E57886295F}"/>
              </a:ext>
            </a:extLst>
          </p:cNvPr>
          <p:cNvSpPr txBox="1"/>
          <p:nvPr/>
        </p:nvSpPr>
        <p:spPr>
          <a:xfrm>
            <a:off x="5942012" y="3505200"/>
            <a:ext cx="1689452" cy="694623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2232" rIns="0" bIns="0" rtlCol="0">
            <a:spAutoFit/>
          </a:bodyPr>
          <a:lstStyle/>
          <a:p>
            <a:pPr defTabSz="642732">
              <a:spcBef>
                <a:spcPts val="18"/>
              </a:spcBef>
            </a:pPr>
            <a:endParaRPr sz="210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488" defTabSz="642732"/>
            <a:r>
              <a:rPr sz="2390" b="1" dirty="0">
                <a:solidFill>
                  <a:srgbClr val="1B466D"/>
                </a:solidFill>
                <a:latin typeface="Arial"/>
                <a:cs typeface="Arial"/>
              </a:rPr>
              <a:t>PHP</a:t>
            </a:r>
            <a:r>
              <a:rPr sz="2390" b="1" spc="-7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Script</a:t>
            </a:r>
            <a:endParaRPr sz="239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4B1C29E1-1707-42F7-B36E-87FC6B9BD40B}"/>
              </a:ext>
            </a:extLst>
          </p:cNvPr>
          <p:cNvSpPr/>
          <p:nvPr/>
        </p:nvSpPr>
        <p:spPr>
          <a:xfrm>
            <a:off x="5915231" y="5139446"/>
            <a:ext cx="1742871" cy="1049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64F028F1-8354-4C6E-BAC0-9B4725DC680C}"/>
              </a:ext>
            </a:extLst>
          </p:cNvPr>
          <p:cNvSpPr txBox="1"/>
          <p:nvPr/>
        </p:nvSpPr>
        <p:spPr>
          <a:xfrm>
            <a:off x="5942012" y="5148374"/>
            <a:ext cx="1689452" cy="694171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785" rIns="0" bIns="0" rtlCol="0">
            <a:spAutoFit/>
          </a:bodyPr>
          <a:lstStyle/>
          <a:p>
            <a:pPr defTabSz="642732">
              <a:spcBef>
                <a:spcPts val="14"/>
              </a:spcBef>
            </a:pPr>
            <a:endParaRPr sz="2109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9561" defTabSz="642732"/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HTML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567010D1-87AF-4956-A662-5EA76B294F35}"/>
              </a:ext>
            </a:extLst>
          </p:cNvPr>
          <p:cNvSpPr/>
          <p:nvPr/>
        </p:nvSpPr>
        <p:spPr>
          <a:xfrm>
            <a:off x="3671933" y="4275520"/>
            <a:ext cx="1742871" cy="1049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11">
            <a:extLst>
              <a:ext uri="{FF2B5EF4-FFF2-40B4-BE49-F238E27FC236}">
                <a16:creationId xmlns:a16="http://schemas.microsoft.com/office/drawing/2014/main" id="{FD6FDF50-BBE9-4648-B8CE-00CA4C2D04FD}"/>
              </a:ext>
            </a:extLst>
          </p:cNvPr>
          <p:cNvSpPr txBox="1"/>
          <p:nvPr/>
        </p:nvSpPr>
        <p:spPr>
          <a:xfrm>
            <a:off x="3698706" y="4284437"/>
            <a:ext cx="1689452" cy="864039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27211" rIns="0" bIns="0" rtlCol="0">
            <a:spAutoFit/>
          </a:bodyPr>
          <a:lstStyle/>
          <a:p>
            <a:pPr marL="368678" marR="369571" indent="160683" defTabSz="642732">
              <a:lnSpc>
                <a:spcPct val="100499"/>
              </a:lnSpc>
              <a:spcBef>
                <a:spcPts val="1002"/>
              </a:spcBef>
            </a:pPr>
            <a:r>
              <a:rPr sz="2390" b="1" spc="-14" dirty="0">
                <a:solidFill>
                  <a:srgbClr val="1B466D"/>
                </a:solidFill>
                <a:latin typeface="Arial"/>
                <a:cs typeface="Arial"/>
              </a:rPr>
              <a:t>Web  </a:t>
            </a:r>
            <a:r>
              <a:rPr sz="2390" b="1" dirty="0">
                <a:solidFill>
                  <a:srgbClr val="1B466D"/>
                </a:solidFill>
                <a:latin typeface="Arial"/>
                <a:cs typeface="Arial"/>
              </a:rPr>
              <a:t>Server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12">
            <a:extLst>
              <a:ext uri="{FF2B5EF4-FFF2-40B4-BE49-F238E27FC236}">
                <a16:creationId xmlns:a16="http://schemas.microsoft.com/office/drawing/2014/main" id="{5BC0DBAB-7D91-4989-9349-B953DD808D2A}"/>
              </a:ext>
            </a:extLst>
          </p:cNvPr>
          <p:cNvSpPr/>
          <p:nvPr/>
        </p:nvSpPr>
        <p:spPr>
          <a:xfrm>
            <a:off x="8592769" y="3206884"/>
            <a:ext cx="874408" cy="995817"/>
          </a:xfrm>
          <a:custGeom>
            <a:avLst/>
            <a:gdLst/>
            <a:ahLst/>
            <a:cxnLst/>
            <a:rect l="l" t="t" r="r" b="b"/>
            <a:pathLst>
              <a:path w="1243965" h="1416684">
                <a:moveTo>
                  <a:pt x="0" y="0"/>
                </a:moveTo>
                <a:lnTo>
                  <a:pt x="1243368" y="0"/>
                </a:lnTo>
                <a:lnTo>
                  <a:pt x="1243368" y="1416481"/>
                </a:lnTo>
                <a:lnTo>
                  <a:pt x="0" y="1416481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9" name="object 13">
            <a:extLst>
              <a:ext uri="{FF2B5EF4-FFF2-40B4-BE49-F238E27FC236}">
                <a16:creationId xmlns:a16="http://schemas.microsoft.com/office/drawing/2014/main" id="{8238A1EE-8F7E-4D15-A6C9-A6E4E98AE264}"/>
              </a:ext>
            </a:extLst>
          </p:cNvPr>
          <p:cNvGrpSpPr/>
          <p:nvPr/>
        </p:nvGrpSpPr>
        <p:grpSpPr>
          <a:xfrm>
            <a:off x="3144075" y="4226305"/>
            <a:ext cx="3724828" cy="1382360"/>
            <a:chOff x="2788043" y="6667500"/>
            <a:chExt cx="5299075" cy="1966595"/>
          </a:xfrm>
        </p:grpSpPr>
        <p:sp>
          <p:nvSpPr>
            <p:cNvPr id="40" name="object 14">
              <a:extLst>
                <a:ext uri="{FF2B5EF4-FFF2-40B4-BE49-F238E27FC236}">
                  <a16:creationId xmlns:a16="http://schemas.microsoft.com/office/drawing/2014/main" id="{504A1AB3-AC11-4282-B6F2-870E3261BE74}"/>
                </a:ext>
              </a:extLst>
            </p:cNvPr>
            <p:cNvSpPr/>
            <p:nvPr/>
          </p:nvSpPr>
          <p:spPr>
            <a:xfrm>
              <a:off x="2817990" y="7177976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>
                  <a:moveTo>
                    <a:pt x="0" y="0"/>
                  </a:moveTo>
                  <a:lnTo>
                    <a:pt x="470975" y="0"/>
                  </a:lnTo>
                  <a:lnTo>
                    <a:pt x="502725" y="0"/>
                  </a:lnTo>
                </a:path>
              </a:pathLst>
            </a:custGeom>
            <a:ln w="635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15">
              <a:extLst>
                <a:ext uri="{FF2B5EF4-FFF2-40B4-BE49-F238E27FC236}">
                  <a16:creationId xmlns:a16="http://schemas.microsoft.com/office/drawing/2014/main" id="{675F3238-D8F8-4ECF-8011-B39B89B76B3F}"/>
                </a:ext>
              </a:extLst>
            </p:cNvPr>
            <p:cNvSpPr/>
            <p:nvPr/>
          </p:nvSpPr>
          <p:spPr>
            <a:xfrm>
              <a:off x="3288969" y="704843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16">
              <a:extLst>
                <a:ext uri="{FF2B5EF4-FFF2-40B4-BE49-F238E27FC236}">
                  <a16:creationId xmlns:a16="http://schemas.microsoft.com/office/drawing/2014/main" id="{38892F7A-405F-42FD-AD5E-65B3EC1EB668}"/>
                </a:ext>
              </a:extLst>
            </p:cNvPr>
            <p:cNvSpPr/>
            <p:nvPr/>
          </p:nvSpPr>
          <p:spPr>
            <a:xfrm>
              <a:off x="6041275" y="6828243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20" h="502920">
                  <a:moveTo>
                    <a:pt x="0" y="502602"/>
                  </a:moveTo>
                  <a:lnTo>
                    <a:pt x="480151" y="22450"/>
                  </a:lnTo>
                  <a:lnTo>
                    <a:pt x="502602" y="0"/>
                  </a:lnTo>
                </a:path>
              </a:pathLst>
            </a:custGeom>
            <a:ln w="635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DDB7FFB0-CA56-4B46-B6E7-C2EBB715AC67}"/>
                </a:ext>
              </a:extLst>
            </p:cNvPr>
            <p:cNvSpPr/>
            <p:nvPr/>
          </p:nvSpPr>
          <p:spPr>
            <a:xfrm>
              <a:off x="6429832" y="6667500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4">
                  <a:moveTo>
                    <a:pt x="274802" y="0"/>
                  </a:moveTo>
                  <a:lnTo>
                    <a:pt x="0" y="91592"/>
                  </a:lnTo>
                  <a:lnTo>
                    <a:pt x="183197" y="274789"/>
                  </a:lnTo>
                  <a:lnTo>
                    <a:pt x="274802" y="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FECBC3D3-6099-428B-B147-C53F729CA393}"/>
                </a:ext>
              </a:extLst>
            </p:cNvPr>
            <p:cNvSpPr/>
            <p:nvPr/>
          </p:nvSpPr>
          <p:spPr>
            <a:xfrm>
              <a:off x="7957439" y="7169276"/>
              <a:ext cx="0" cy="471805"/>
            </a:xfrm>
            <a:custGeom>
              <a:avLst/>
              <a:gdLst/>
              <a:ahLst/>
              <a:cxnLst/>
              <a:rect l="l" t="t" r="r" b="b"/>
              <a:pathLst>
                <a:path h="471804">
                  <a:moveTo>
                    <a:pt x="0" y="0"/>
                  </a:moveTo>
                  <a:lnTo>
                    <a:pt x="0" y="471495"/>
                  </a:lnTo>
                </a:path>
              </a:pathLst>
            </a:custGeom>
            <a:ln w="635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DEFA8A57-5AB8-4DC8-A247-F027CF1DD8FF}"/>
                </a:ext>
              </a:extLst>
            </p:cNvPr>
            <p:cNvSpPr/>
            <p:nvPr/>
          </p:nvSpPr>
          <p:spPr>
            <a:xfrm>
              <a:off x="7827898" y="760902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54055219-E449-4FEE-837F-8B321E076D63}"/>
                </a:ext>
              </a:extLst>
            </p:cNvPr>
            <p:cNvSpPr/>
            <p:nvPr/>
          </p:nvSpPr>
          <p:spPr>
            <a:xfrm>
              <a:off x="6204936" y="8125055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20" h="477520">
                  <a:moveTo>
                    <a:pt x="477270" y="477270"/>
                  </a:moveTo>
                  <a:lnTo>
                    <a:pt x="22450" y="2245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ED0F0D00-AC0C-4866-9561-29F8451B2B54}"/>
                </a:ext>
              </a:extLst>
            </p:cNvPr>
            <p:cNvSpPr/>
            <p:nvPr/>
          </p:nvSpPr>
          <p:spPr>
            <a:xfrm>
              <a:off x="6044196" y="7964309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4">
                  <a:moveTo>
                    <a:pt x="0" y="0"/>
                  </a:moveTo>
                  <a:lnTo>
                    <a:pt x="91592" y="274789"/>
                  </a:lnTo>
                  <a:lnTo>
                    <a:pt x="274789" y="91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22">
              <a:extLst>
                <a:ext uri="{FF2B5EF4-FFF2-40B4-BE49-F238E27FC236}">
                  <a16:creationId xmlns:a16="http://schemas.microsoft.com/office/drawing/2014/main" id="{C9FE531B-5483-4CED-A08B-0A33BC8AC6AC}"/>
                </a:ext>
              </a:extLst>
            </p:cNvPr>
            <p:cNvSpPr/>
            <p:nvPr/>
          </p:nvSpPr>
          <p:spPr>
            <a:xfrm>
              <a:off x="3015372" y="7715846"/>
              <a:ext cx="487045" cy="0"/>
            </a:xfrm>
            <a:custGeom>
              <a:avLst/>
              <a:gdLst/>
              <a:ahLst/>
              <a:cxnLst/>
              <a:rect l="l" t="t" r="r" b="b"/>
              <a:pathLst>
                <a:path w="487045">
                  <a:moveTo>
                    <a:pt x="486423" y="0"/>
                  </a:moveTo>
                  <a:lnTo>
                    <a:pt x="31749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02C70A7D-65E5-4D2B-BFBF-8EF7DC3BE934}"/>
                </a:ext>
              </a:extLst>
            </p:cNvPr>
            <p:cNvSpPr/>
            <p:nvPr/>
          </p:nvSpPr>
          <p:spPr>
            <a:xfrm>
              <a:off x="2788043" y="758630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259080" y="0"/>
                  </a:moveTo>
                  <a:lnTo>
                    <a:pt x="0" y="129540"/>
                  </a:lnTo>
                  <a:lnTo>
                    <a:pt x="259080" y="25908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24">
            <a:extLst>
              <a:ext uri="{FF2B5EF4-FFF2-40B4-BE49-F238E27FC236}">
                <a16:creationId xmlns:a16="http://schemas.microsoft.com/office/drawing/2014/main" id="{BFBE2624-D44C-4EC7-B4E4-A50264DA2FE8}"/>
              </a:ext>
            </a:extLst>
          </p:cNvPr>
          <p:cNvSpPr txBox="1"/>
          <p:nvPr/>
        </p:nvSpPr>
        <p:spPr>
          <a:xfrm>
            <a:off x="8620568" y="3583553"/>
            <a:ext cx="811919" cy="225355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406" b="1" spc="-4" dirty="0">
                <a:solidFill>
                  <a:srgbClr val="1B466D"/>
                </a:solidFill>
                <a:latin typeface="Arial"/>
                <a:cs typeface="Arial"/>
              </a:rPr>
              <a:t>Database</a:t>
            </a:r>
            <a:endParaRPr sz="140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1" name="object 25">
            <a:extLst>
              <a:ext uri="{FF2B5EF4-FFF2-40B4-BE49-F238E27FC236}">
                <a16:creationId xmlns:a16="http://schemas.microsoft.com/office/drawing/2014/main" id="{A3B0C9C3-2B43-4396-A07E-10E5CC1E3A97}"/>
              </a:ext>
            </a:extLst>
          </p:cNvPr>
          <p:cNvGrpSpPr/>
          <p:nvPr/>
        </p:nvGrpSpPr>
        <p:grpSpPr>
          <a:xfrm>
            <a:off x="8590537" y="3088912"/>
            <a:ext cx="878872" cy="1222564"/>
            <a:chOff x="10536377" y="5049405"/>
            <a:chExt cx="1250315" cy="1739264"/>
          </a:xfrm>
        </p:grpSpPr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DC065EF1-E279-49E0-9D4C-839F5938AAE9}"/>
                </a:ext>
              </a:extLst>
            </p:cNvPr>
            <p:cNvSpPr/>
            <p:nvPr/>
          </p:nvSpPr>
          <p:spPr>
            <a:xfrm>
              <a:off x="10540164" y="6450279"/>
              <a:ext cx="1243374" cy="3382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D6F51F86-248F-4E30-A34B-810678DE0412}"/>
                </a:ext>
              </a:extLst>
            </p:cNvPr>
            <p:cNvSpPr/>
            <p:nvPr/>
          </p:nvSpPr>
          <p:spPr>
            <a:xfrm>
              <a:off x="10539551" y="5052580"/>
              <a:ext cx="1243965" cy="338455"/>
            </a:xfrm>
            <a:custGeom>
              <a:avLst/>
              <a:gdLst/>
              <a:ahLst/>
              <a:cxnLst/>
              <a:rect l="l" t="t" r="r" b="b"/>
              <a:pathLst>
                <a:path w="1243965" h="338454">
                  <a:moveTo>
                    <a:pt x="621682" y="0"/>
                  </a:moveTo>
                  <a:lnTo>
                    <a:pt x="568699" y="611"/>
                  </a:lnTo>
                  <a:lnTo>
                    <a:pt x="516026" y="2445"/>
                  </a:lnTo>
                  <a:lnTo>
                    <a:pt x="463974" y="5503"/>
                  </a:lnTo>
                  <a:lnTo>
                    <a:pt x="412853" y="9783"/>
                  </a:lnTo>
                  <a:lnTo>
                    <a:pt x="362974" y="15287"/>
                  </a:lnTo>
                  <a:lnTo>
                    <a:pt x="314646" y="22013"/>
                  </a:lnTo>
                  <a:lnTo>
                    <a:pt x="268181" y="29962"/>
                  </a:lnTo>
                  <a:lnTo>
                    <a:pt x="223889" y="39134"/>
                  </a:lnTo>
                  <a:lnTo>
                    <a:pt x="182079" y="49530"/>
                  </a:lnTo>
                  <a:lnTo>
                    <a:pt x="126444" y="66847"/>
                  </a:lnTo>
                  <a:lnTo>
                    <a:pt x="80924" y="85590"/>
                  </a:lnTo>
                  <a:lnTo>
                    <a:pt x="45519" y="105473"/>
                  </a:lnTo>
                  <a:lnTo>
                    <a:pt x="5057" y="147519"/>
                  </a:lnTo>
                  <a:lnTo>
                    <a:pt x="0" y="169113"/>
                  </a:lnTo>
                  <a:lnTo>
                    <a:pt x="5057" y="190706"/>
                  </a:lnTo>
                  <a:lnTo>
                    <a:pt x="45519" y="232752"/>
                  </a:lnTo>
                  <a:lnTo>
                    <a:pt x="80924" y="252635"/>
                  </a:lnTo>
                  <a:lnTo>
                    <a:pt x="126444" y="271378"/>
                  </a:lnTo>
                  <a:lnTo>
                    <a:pt x="182079" y="288696"/>
                  </a:lnTo>
                  <a:lnTo>
                    <a:pt x="223889" y="299091"/>
                  </a:lnTo>
                  <a:lnTo>
                    <a:pt x="268181" y="308263"/>
                  </a:lnTo>
                  <a:lnTo>
                    <a:pt x="314646" y="316213"/>
                  </a:lnTo>
                  <a:lnTo>
                    <a:pt x="362974" y="322939"/>
                  </a:lnTo>
                  <a:lnTo>
                    <a:pt x="412853" y="328442"/>
                  </a:lnTo>
                  <a:lnTo>
                    <a:pt x="463974" y="332723"/>
                  </a:lnTo>
                  <a:lnTo>
                    <a:pt x="516026" y="335780"/>
                  </a:lnTo>
                  <a:lnTo>
                    <a:pt x="568699" y="337614"/>
                  </a:lnTo>
                  <a:lnTo>
                    <a:pt x="621682" y="338226"/>
                  </a:lnTo>
                  <a:lnTo>
                    <a:pt x="674665" y="337614"/>
                  </a:lnTo>
                  <a:lnTo>
                    <a:pt x="727337" y="335780"/>
                  </a:lnTo>
                  <a:lnTo>
                    <a:pt x="779389" y="332723"/>
                  </a:lnTo>
                  <a:lnTo>
                    <a:pt x="830509" y="328442"/>
                  </a:lnTo>
                  <a:lnTo>
                    <a:pt x="880387" y="322939"/>
                  </a:lnTo>
                  <a:lnTo>
                    <a:pt x="928713" y="316213"/>
                  </a:lnTo>
                  <a:lnTo>
                    <a:pt x="975177" y="308263"/>
                  </a:lnTo>
                  <a:lnTo>
                    <a:pt x="1019468" y="299091"/>
                  </a:lnTo>
                  <a:lnTo>
                    <a:pt x="1061275" y="288696"/>
                  </a:lnTo>
                  <a:lnTo>
                    <a:pt x="1116913" y="271378"/>
                  </a:lnTo>
                  <a:lnTo>
                    <a:pt x="1162436" y="252635"/>
                  </a:lnTo>
                  <a:lnTo>
                    <a:pt x="1197842" y="232752"/>
                  </a:lnTo>
                  <a:lnTo>
                    <a:pt x="1238306" y="190706"/>
                  </a:lnTo>
                  <a:lnTo>
                    <a:pt x="1243364" y="169113"/>
                  </a:lnTo>
                  <a:lnTo>
                    <a:pt x="1238306" y="147519"/>
                  </a:lnTo>
                  <a:lnTo>
                    <a:pt x="1197842" y="105473"/>
                  </a:lnTo>
                  <a:lnTo>
                    <a:pt x="1162436" y="85590"/>
                  </a:lnTo>
                  <a:lnTo>
                    <a:pt x="1116913" y="66847"/>
                  </a:lnTo>
                  <a:lnTo>
                    <a:pt x="1061275" y="49530"/>
                  </a:lnTo>
                  <a:lnTo>
                    <a:pt x="1019468" y="39134"/>
                  </a:lnTo>
                  <a:lnTo>
                    <a:pt x="975177" y="29962"/>
                  </a:lnTo>
                  <a:lnTo>
                    <a:pt x="928713" y="22013"/>
                  </a:lnTo>
                  <a:lnTo>
                    <a:pt x="880387" y="15287"/>
                  </a:lnTo>
                  <a:lnTo>
                    <a:pt x="830509" y="9783"/>
                  </a:lnTo>
                  <a:lnTo>
                    <a:pt x="779389" y="5503"/>
                  </a:lnTo>
                  <a:lnTo>
                    <a:pt x="727337" y="2445"/>
                  </a:lnTo>
                  <a:lnTo>
                    <a:pt x="674665" y="611"/>
                  </a:lnTo>
                  <a:lnTo>
                    <a:pt x="621682" y="0"/>
                  </a:lnTo>
                  <a:close/>
                </a:path>
              </a:pathLst>
            </a:custGeom>
            <a:solidFill>
              <a:srgbClr val="B9E37F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28">
              <a:extLst>
                <a:ext uri="{FF2B5EF4-FFF2-40B4-BE49-F238E27FC236}">
                  <a16:creationId xmlns:a16="http://schemas.microsoft.com/office/drawing/2014/main" id="{F2A8F26B-A239-4CB7-A1C2-9525845EAA40}"/>
                </a:ext>
              </a:extLst>
            </p:cNvPr>
            <p:cNvSpPr/>
            <p:nvPr/>
          </p:nvSpPr>
          <p:spPr>
            <a:xfrm>
              <a:off x="10539552" y="5052580"/>
              <a:ext cx="1243965" cy="338455"/>
            </a:xfrm>
            <a:custGeom>
              <a:avLst/>
              <a:gdLst/>
              <a:ahLst/>
              <a:cxnLst/>
              <a:rect l="l" t="t" r="r" b="b"/>
              <a:pathLst>
                <a:path w="1243965" h="338454">
                  <a:moveTo>
                    <a:pt x="1061281" y="49532"/>
                  </a:moveTo>
                  <a:lnTo>
                    <a:pt x="1116918" y="66850"/>
                  </a:lnTo>
                  <a:lnTo>
                    <a:pt x="1162439" y="85593"/>
                  </a:lnTo>
                  <a:lnTo>
                    <a:pt x="1197845" y="105475"/>
                  </a:lnTo>
                  <a:lnTo>
                    <a:pt x="1238308" y="147520"/>
                  </a:lnTo>
                  <a:lnTo>
                    <a:pt x="1243366" y="169113"/>
                  </a:lnTo>
                  <a:lnTo>
                    <a:pt x="1238308" y="190705"/>
                  </a:lnTo>
                  <a:lnTo>
                    <a:pt x="1197845" y="232750"/>
                  </a:lnTo>
                  <a:lnTo>
                    <a:pt x="1162439" y="252633"/>
                  </a:lnTo>
                  <a:lnTo>
                    <a:pt x="1116918" y="271376"/>
                  </a:lnTo>
                  <a:lnTo>
                    <a:pt x="1061281" y="288695"/>
                  </a:lnTo>
                  <a:lnTo>
                    <a:pt x="1019473" y="299090"/>
                  </a:lnTo>
                  <a:lnTo>
                    <a:pt x="975181" y="308263"/>
                  </a:lnTo>
                  <a:lnTo>
                    <a:pt x="928716" y="316212"/>
                  </a:lnTo>
                  <a:lnTo>
                    <a:pt x="880390" y="322939"/>
                  </a:lnTo>
                  <a:lnTo>
                    <a:pt x="830511" y="328442"/>
                  </a:lnTo>
                  <a:lnTo>
                    <a:pt x="779391" y="332723"/>
                  </a:lnTo>
                  <a:lnTo>
                    <a:pt x="727339" y="335781"/>
                  </a:lnTo>
                  <a:lnTo>
                    <a:pt x="674667" y="337615"/>
                  </a:lnTo>
                  <a:lnTo>
                    <a:pt x="621684" y="338227"/>
                  </a:lnTo>
                  <a:lnTo>
                    <a:pt x="568702" y="337615"/>
                  </a:lnTo>
                  <a:lnTo>
                    <a:pt x="516029" y="335781"/>
                  </a:lnTo>
                  <a:lnTo>
                    <a:pt x="463978" y="332723"/>
                  </a:lnTo>
                  <a:lnTo>
                    <a:pt x="412858" y="328442"/>
                  </a:lnTo>
                  <a:lnTo>
                    <a:pt x="362979" y="322939"/>
                  </a:lnTo>
                  <a:lnTo>
                    <a:pt x="314652" y="316212"/>
                  </a:lnTo>
                  <a:lnTo>
                    <a:pt x="268187" y="308263"/>
                  </a:lnTo>
                  <a:lnTo>
                    <a:pt x="223896" y="299090"/>
                  </a:lnTo>
                  <a:lnTo>
                    <a:pt x="182087" y="288695"/>
                  </a:lnTo>
                  <a:lnTo>
                    <a:pt x="126449" y="271376"/>
                  </a:lnTo>
                  <a:lnTo>
                    <a:pt x="80927" y="252633"/>
                  </a:lnTo>
                  <a:lnTo>
                    <a:pt x="45521" y="232750"/>
                  </a:lnTo>
                  <a:lnTo>
                    <a:pt x="5058" y="190705"/>
                  </a:lnTo>
                  <a:lnTo>
                    <a:pt x="0" y="169113"/>
                  </a:lnTo>
                  <a:lnTo>
                    <a:pt x="5058" y="147520"/>
                  </a:lnTo>
                  <a:lnTo>
                    <a:pt x="45521" y="105475"/>
                  </a:lnTo>
                  <a:lnTo>
                    <a:pt x="80927" y="85593"/>
                  </a:lnTo>
                  <a:lnTo>
                    <a:pt x="126449" y="66850"/>
                  </a:lnTo>
                  <a:lnTo>
                    <a:pt x="182087" y="49532"/>
                  </a:lnTo>
                  <a:lnTo>
                    <a:pt x="223896" y="39136"/>
                  </a:lnTo>
                  <a:lnTo>
                    <a:pt x="268187" y="29963"/>
                  </a:lnTo>
                  <a:lnTo>
                    <a:pt x="314652" y="22014"/>
                  </a:lnTo>
                  <a:lnTo>
                    <a:pt x="362979" y="15287"/>
                  </a:lnTo>
                  <a:lnTo>
                    <a:pt x="412858" y="9784"/>
                  </a:lnTo>
                  <a:lnTo>
                    <a:pt x="463978" y="5503"/>
                  </a:lnTo>
                  <a:lnTo>
                    <a:pt x="516029" y="2446"/>
                  </a:lnTo>
                  <a:lnTo>
                    <a:pt x="568702" y="611"/>
                  </a:lnTo>
                  <a:lnTo>
                    <a:pt x="621684" y="0"/>
                  </a:lnTo>
                  <a:lnTo>
                    <a:pt x="674667" y="611"/>
                  </a:lnTo>
                  <a:lnTo>
                    <a:pt x="727339" y="2446"/>
                  </a:lnTo>
                  <a:lnTo>
                    <a:pt x="779391" y="5503"/>
                  </a:lnTo>
                  <a:lnTo>
                    <a:pt x="830511" y="9784"/>
                  </a:lnTo>
                  <a:lnTo>
                    <a:pt x="880390" y="15287"/>
                  </a:lnTo>
                  <a:lnTo>
                    <a:pt x="928716" y="22014"/>
                  </a:lnTo>
                  <a:lnTo>
                    <a:pt x="975181" y="29963"/>
                  </a:lnTo>
                  <a:lnTo>
                    <a:pt x="1019473" y="39136"/>
                  </a:lnTo>
                  <a:lnTo>
                    <a:pt x="1061281" y="49532"/>
                  </a:lnTo>
                  <a:close/>
                </a:path>
              </a:pathLst>
            </a:custGeom>
            <a:ln w="6350">
              <a:solidFill>
                <a:srgbClr val="1B466D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5" name="object 29">
            <a:extLst>
              <a:ext uri="{FF2B5EF4-FFF2-40B4-BE49-F238E27FC236}">
                <a16:creationId xmlns:a16="http://schemas.microsoft.com/office/drawing/2014/main" id="{737D1A7E-9931-4C35-ACA9-2D3E70308729}"/>
              </a:ext>
            </a:extLst>
          </p:cNvPr>
          <p:cNvSpPr/>
          <p:nvPr/>
        </p:nvSpPr>
        <p:spPr>
          <a:xfrm>
            <a:off x="8158546" y="4863224"/>
            <a:ext cx="1742871" cy="1049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30">
            <a:extLst>
              <a:ext uri="{FF2B5EF4-FFF2-40B4-BE49-F238E27FC236}">
                <a16:creationId xmlns:a16="http://schemas.microsoft.com/office/drawing/2014/main" id="{70975DA4-D0D3-405F-AEAC-DDCD34EAEC72}"/>
              </a:ext>
            </a:extLst>
          </p:cNvPr>
          <p:cNvSpPr txBox="1"/>
          <p:nvPr/>
        </p:nvSpPr>
        <p:spPr>
          <a:xfrm>
            <a:off x="8185327" y="4872152"/>
            <a:ext cx="1689452" cy="865842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28996" rIns="0" bIns="0" rtlCol="0">
            <a:spAutoFit/>
          </a:bodyPr>
          <a:lstStyle/>
          <a:p>
            <a:pPr marL="336988" marR="188356" indent="-151756" defTabSz="642732">
              <a:lnSpc>
                <a:spcPct val="100499"/>
              </a:lnSpc>
              <a:spcBef>
                <a:spcPts val="1016"/>
              </a:spcBef>
            </a:pPr>
            <a:r>
              <a:rPr sz="2390" b="1" spc="-179" dirty="0">
                <a:solidFill>
                  <a:srgbClr val="1B466D"/>
                </a:solidFill>
                <a:latin typeface="Arial"/>
                <a:cs typeface="Arial"/>
              </a:rPr>
              <a:t>T</a:t>
            </a:r>
            <a:r>
              <a:rPr sz="2390" b="1" dirty="0">
                <a:solidFill>
                  <a:srgbClr val="1B466D"/>
                </a:solidFill>
                <a:latin typeface="Arial"/>
                <a:cs typeface="Arial"/>
              </a:rPr>
              <a:t>em</a:t>
            </a:r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pl</a:t>
            </a:r>
            <a:r>
              <a:rPr sz="2390" b="1" dirty="0">
                <a:solidFill>
                  <a:srgbClr val="1B466D"/>
                </a:solidFill>
                <a:latin typeface="Arial"/>
                <a:cs typeface="Arial"/>
              </a:rPr>
              <a:t>ate  </a:t>
            </a:r>
            <a:r>
              <a:rPr sz="2390" b="1" spc="-4" dirty="0">
                <a:solidFill>
                  <a:srgbClr val="1B466D"/>
                </a:solidFill>
                <a:latin typeface="Arial"/>
                <a:cs typeface="Arial"/>
              </a:rPr>
              <a:t>Engine</a:t>
            </a:r>
            <a:endParaRPr sz="239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7" name="object 31">
            <a:extLst>
              <a:ext uri="{FF2B5EF4-FFF2-40B4-BE49-F238E27FC236}">
                <a16:creationId xmlns:a16="http://schemas.microsoft.com/office/drawing/2014/main" id="{955617F4-FD70-4153-A680-C574E5EE207E}"/>
              </a:ext>
            </a:extLst>
          </p:cNvPr>
          <p:cNvGrpSpPr/>
          <p:nvPr/>
        </p:nvGrpSpPr>
        <p:grpSpPr>
          <a:xfrm>
            <a:off x="7752086" y="3735966"/>
            <a:ext cx="719970" cy="182112"/>
            <a:chOff x="9343567" y="5969927"/>
            <a:chExt cx="1024255" cy="259079"/>
          </a:xfrm>
        </p:grpSpPr>
        <p:sp>
          <p:nvSpPr>
            <p:cNvPr id="58" name="object 32">
              <a:extLst>
                <a:ext uri="{FF2B5EF4-FFF2-40B4-BE49-F238E27FC236}">
                  <a16:creationId xmlns:a16="http://schemas.microsoft.com/office/drawing/2014/main" id="{E9FA3687-60A2-48E7-9C0D-9DF1E1788436}"/>
                </a:ext>
              </a:extLst>
            </p:cNvPr>
            <p:cNvSpPr/>
            <p:nvPr/>
          </p:nvSpPr>
          <p:spPr>
            <a:xfrm>
              <a:off x="9570897" y="6099467"/>
              <a:ext cx="569595" cy="0"/>
            </a:xfrm>
            <a:custGeom>
              <a:avLst/>
              <a:gdLst/>
              <a:ahLst/>
              <a:cxnLst/>
              <a:rect l="l" t="t" r="r" b="b"/>
              <a:pathLst>
                <a:path w="569595">
                  <a:moveTo>
                    <a:pt x="0" y="0"/>
                  </a:moveTo>
                  <a:lnTo>
                    <a:pt x="31750" y="0"/>
                  </a:lnTo>
                  <a:lnTo>
                    <a:pt x="537786" y="0"/>
                  </a:lnTo>
                  <a:lnTo>
                    <a:pt x="569536" y="0"/>
                  </a:lnTo>
                </a:path>
              </a:pathLst>
            </a:custGeom>
            <a:ln w="635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33">
              <a:extLst>
                <a:ext uri="{FF2B5EF4-FFF2-40B4-BE49-F238E27FC236}">
                  <a16:creationId xmlns:a16="http://schemas.microsoft.com/office/drawing/2014/main" id="{33A51117-C6B1-457D-A626-CE4EC2214E56}"/>
                </a:ext>
              </a:extLst>
            </p:cNvPr>
            <p:cNvSpPr/>
            <p:nvPr/>
          </p:nvSpPr>
          <p:spPr>
            <a:xfrm>
              <a:off x="9343568" y="5969926"/>
              <a:ext cx="1024255" cy="259079"/>
            </a:xfrm>
            <a:custGeom>
              <a:avLst/>
              <a:gdLst/>
              <a:ahLst/>
              <a:cxnLst/>
              <a:rect l="l" t="t" r="r" b="b"/>
              <a:pathLst>
                <a:path w="1024254" h="259079">
                  <a:moveTo>
                    <a:pt x="259080" y="0"/>
                  </a:moveTo>
                  <a:lnTo>
                    <a:pt x="0" y="129540"/>
                  </a:lnTo>
                  <a:lnTo>
                    <a:pt x="259080" y="259080"/>
                  </a:lnTo>
                  <a:lnTo>
                    <a:pt x="259080" y="0"/>
                  </a:lnTo>
                  <a:close/>
                </a:path>
                <a:path w="1024254" h="259079">
                  <a:moveTo>
                    <a:pt x="1024191" y="129540"/>
                  </a:moveTo>
                  <a:lnTo>
                    <a:pt x="765111" y="0"/>
                  </a:lnTo>
                  <a:lnTo>
                    <a:pt x="765111" y="259080"/>
                  </a:lnTo>
                  <a:lnTo>
                    <a:pt x="1024191" y="129540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0" name="object 34">
            <a:extLst>
              <a:ext uri="{FF2B5EF4-FFF2-40B4-BE49-F238E27FC236}">
                <a16:creationId xmlns:a16="http://schemas.microsoft.com/office/drawing/2014/main" id="{73837283-B8B3-4361-9841-E236AF9DD430}"/>
              </a:ext>
            </a:extLst>
          </p:cNvPr>
          <p:cNvGrpSpPr/>
          <p:nvPr/>
        </p:nvGrpSpPr>
        <p:grpSpPr>
          <a:xfrm>
            <a:off x="7752086" y="4181463"/>
            <a:ext cx="719970" cy="625343"/>
            <a:chOff x="9343567" y="6603707"/>
            <a:chExt cx="1024255" cy="889635"/>
          </a:xfrm>
        </p:grpSpPr>
        <p:sp>
          <p:nvSpPr>
            <p:cNvPr id="61" name="object 35">
              <a:extLst>
                <a:ext uri="{FF2B5EF4-FFF2-40B4-BE49-F238E27FC236}">
                  <a16:creationId xmlns:a16="http://schemas.microsoft.com/office/drawing/2014/main" id="{AF28759E-0D7A-45FD-92ED-99F89B5FDFB4}"/>
                </a:ext>
              </a:extLst>
            </p:cNvPr>
            <p:cNvSpPr/>
            <p:nvPr/>
          </p:nvSpPr>
          <p:spPr>
            <a:xfrm>
              <a:off x="9515197" y="6752778"/>
              <a:ext cx="681355" cy="591820"/>
            </a:xfrm>
            <a:custGeom>
              <a:avLst/>
              <a:gdLst/>
              <a:ahLst/>
              <a:cxnLst/>
              <a:rect l="l" t="t" r="r" b="b"/>
              <a:pathLst>
                <a:path w="681354" h="591820">
                  <a:moveTo>
                    <a:pt x="0" y="0"/>
                  </a:moveTo>
                  <a:lnTo>
                    <a:pt x="23970" y="20819"/>
                  </a:lnTo>
                  <a:lnTo>
                    <a:pt x="656966" y="570612"/>
                  </a:lnTo>
                  <a:lnTo>
                    <a:pt x="680936" y="591432"/>
                  </a:lnTo>
                </a:path>
              </a:pathLst>
            </a:custGeom>
            <a:ln w="63499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36">
              <a:extLst>
                <a:ext uri="{FF2B5EF4-FFF2-40B4-BE49-F238E27FC236}">
                  <a16:creationId xmlns:a16="http://schemas.microsoft.com/office/drawing/2014/main" id="{CEF4A7D9-5A33-427B-8A0E-BFA042E1CA8B}"/>
                </a:ext>
              </a:extLst>
            </p:cNvPr>
            <p:cNvSpPr/>
            <p:nvPr/>
          </p:nvSpPr>
          <p:spPr>
            <a:xfrm>
              <a:off x="9343568" y="6603707"/>
              <a:ext cx="1024255" cy="889635"/>
            </a:xfrm>
            <a:custGeom>
              <a:avLst/>
              <a:gdLst/>
              <a:ahLst/>
              <a:cxnLst/>
              <a:rect l="l" t="t" r="r" b="b"/>
              <a:pathLst>
                <a:path w="1024254" h="889634">
                  <a:moveTo>
                    <a:pt x="280543" y="72097"/>
                  </a:moveTo>
                  <a:lnTo>
                    <a:pt x="0" y="0"/>
                  </a:lnTo>
                  <a:lnTo>
                    <a:pt x="110655" y="267690"/>
                  </a:lnTo>
                  <a:lnTo>
                    <a:pt x="280543" y="72097"/>
                  </a:lnTo>
                  <a:close/>
                </a:path>
                <a:path w="1024254" h="889634">
                  <a:moveTo>
                    <a:pt x="1024191" y="889584"/>
                  </a:moveTo>
                  <a:lnTo>
                    <a:pt x="913536" y="621893"/>
                  </a:lnTo>
                  <a:lnTo>
                    <a:pt x="743648" y="817486"/>
                  </a:lnTo>
                  <a:lnTo>
                    <a:pt x="1024191" y="889584"/>
                  </a:lnTo>
                  <a:close/>
                </a:path>
              </a:pathLst>
            </a:custGeom>
            <a:solidFill>
              <a:srgbClr val="00F9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21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CC5A44-2067-4BAB-9650-D40C00FB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request/response</a:t>
            </a:r>
          </a:p>
        </p:txBody>
      </p:sp>
      <p:sp>
        <p:nvSpPr>
          <p:cNvPr id="65" name="object 3">
            <a:extLst>
              <a:ext uri="{FF2B5EF4-FFF2-40B4-BE49-F238E27FC236}">
                <a16:creationId xmlns:a16="http://schemas.microsoft.com/office/drawing/2014/main" id="{36D99C66-509E-4F42-BAF1-1D4218BC570C}"/>
              </a:ext>
            </a:extLst>
          </p:cNvPr>
          <p:cNvSpPr txBox="1"/>
          <p:nvPr/>
        </p:nvSpPr>
        <p:spPr>
          <a:xfrm>
            <a:off x="4014401" y="1402551"/>
            <a:ext cx="1891204" cy="34436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179" spc="-56" dirty="0">
                <a:solidFill>
                  <a:schemeClr val="tx2"/>
                </a:solidFill>
                <a:latin typeface="Arial"/>
                <a:cs typeface="Arial"/>
              </a:rPr>
              <a:t>PHP</a:t>
            </a:r>
            <a:r>
              <a:rPr sz="2179" spc="-14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179" spc="11" dirty="0">
                <a:solidFill>
                  <a:schemeClr val="tx2"/>
                </a:solidFill>
                <a:latin typeface="Arial"/>
                <a:cs typeface="Arial"/>
              </a:rPr>
              <a:t>Processor</a:t>
            </a:r>
            <a:endParaRPr sz="2179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6" name="object 4">
            <a:extLst>
              <a:ext uri="{FF2B5EF4-FFF2-40B4-BE49-F238E27FC236}">
                <a16:creationId xmlns:a16="http://schemas.microsoft.com/office/drawing/2014/main" id="{B39E7FAD-28CA-473F-8127-59EAD726FDA5}"/>
              </a:ext>
            </a:extLst>
          </p:cNvPr>
          <p:cNvSpPr txBox="1"/>
          <p:nvPr/>
        </p:nvSpPr>
        <p:spPr>
          <a:xfrm>
            <a:off x="1882244" y="1383648"/>
            <a:ext cx="6123091" cy="37680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  <a:tabLst>
                <a:tab pos="4730774" algn="l"/>
              </a:tabLst>
            </a:pPr>
            <a:r>
              <a:rPr sz="2390" spc="143" dirty="0">
                <a:solidFill>
                  <a:schemeClr val="tx2"/>
                </a:solidFill>
                <a:latin typeface="Arial"/>
                <a:cs typeface="Arial"/>
              </a:rPr>
              <a:t>Web</a:t>
            </a:r>
            <a:r>
              <a:rPr sz="2390" spc="-39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14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  <a:r>
              <a:rPr lang="en-US" sz="2390" spc="14" dirty="0">
                <a:solidFill>
                  <a:schemeClr val="tx2"/>
                </a:solidFill>
                <a:latin typeface="Arial"/>
                <a:cs typeface="Arial"/>
              </a:rPr>
              <a:t>	</a:t>
            </a:r>
            <a:r>
              <a:rPr sz="2390" spc="-18" dirty="0">
                <a:solidFill>
                  <a:schemeClr val="tx2"/>
                </a:solidFill>
                <a:latin typeface="Arial"/>
                <a:cs typeface="Arial"/>
              </a:rPr>
              <a:t>Disk</a:t>
            </a:r>
            <a:r>
              <a:rPr sz="2390" spc="-84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18" dirty="0">
                <a:solidFill>
                  <a:schemeClr val="tx2"/>
                </a:solidFill>
                <a:latin typeface="Arial"/>
                <a:cs typeface="Arial"/>
              </a:rPr>
              <a:t>Drive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22A731A7-1130-4FD6-AF43-2704EEE4AD7B}"/>
              </a:ext>
            </a:extLst>
          </p:cNvPr>
          <p:cNvSpPr txBox="1"/>
          <p:nvPr/>
        </p:nvSpPr>
        <p:spPr>
          <a:xfrm>
            <a:off x="8576144" y="1438259"/>
            <a:ext cx="1867101" cy="290310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828" spc="28" dirty="0">
                <a:solidFill>
                  <a:schemeClr val="tx2"/>
                </a:solidFill>
                <a:latin typeface="Arial"/>
                <a:cs typeface="Arial"/>
              </a:rPr>
              <a:t>mySQL</a:t>
            </a:r>
            <a:r>
              <a:rPr sz="1828" spc="-134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828" spc="7" dirty="0">
                <a:solidFill>
                  <a:schemeClr val="tx2"/>
                </a:solidFill>
                <a:latin typeface="Arial"/>
                <a:cs typeface="Arial"/>
              </a:rPr>
              <a:t>Database</a:t>
            </a:r>
            <a:endParaRPr sz="1828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68" name="object 6">
            <a:extLst>
              <a:ext uri="{FF2B5EF4-FFF2-40B4-BE49-F238E27FC236}">
                <a16:creationId xmlns:a16="http://schemas.microsoft.com/office/drawing/2014/main" id="{CFD87D11-5253-4B40-A00C-8C49212427F1}"/>
              </a:ext>
            </a:extLst>
          </p:cNvPr>
          <p:cNvGrpSpPr/>
          <p:nvPr/>
        </p:nvGrpSpPr>
        <p:grpSpPr>
          <a:xfrm>
            <a:off x="1584667" y="1306093"/>
            <a:ext cx="9019485" cy="5328580"/>
            <a:chOff x="86673" y="1856676"/>
            <a:chExt cx="12831445" cy="7580630"/>
          </a:xfrm>
        </p:grpSpPr>
        <p:sp>
          <p:nvSpPr>
            <p:cNvPr id="69" name="object 7">
              <a:extLst>
                <a:ext uri="{FF2B5EF4-FFF2-40B4-BE49-F238E27FC236}">
                  <a16:creationId xmlns:a16="http://schemas.microsoft.com/office/drawing/2014/main" id="{EFCA8E42-1B19-4F67-8705-34353EA6DE1A}"/>
                </a:ext>
              </a:extLst>
            </p:cNvPr>
            <p:cNvSpPr/>
            <p:nvPr/>
          </p:nvSpPr>
          <p:spPr>
            <a:xfrm>
              <a:off x="124773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10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8">
              <a:extLst>
                <a:ext uri="{FF2B5EF4-FFF2-40B4-BE49-F238E27FC236}">
                  <a16:creationId xmlns:a16="http://schemas.microsoft.com/office/drawing/2014/main" id="{813FACD4-814D-46DD-A9A5-E9FA2164FEC5}"/>
                </a:ext>
              </a:extLst>
            </p:cNvPr>
            <p:cNvSpPr/>
            <p:nvPr/>
          </p:nvSpPr>
          <p:spPr>
            <a:xfrm>
              <a:off x="3355390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10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9">
              <a:extLst>
                <a:ext uri="{FF2B5EF4-FFF2-40B4-BE49-F238E27FC236}">
                  <a16:creationId xmlns:a16="http://schemas.microsoft.com/office/drawing/2014/main" id="{9A80CFFE-34C3-43DF-B864-1C283D13CA85}"/>
                </a:ext>
              </a:extLst>
            </p:cNvPr>
            <p:cNvSpPr/>
            <p:nvPr/>
          </p:nvSpPr>
          <p:spPr>
            <a:xfrm>
              <a:off x="6592062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09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10">
              <a:extLst>
                <a:ext uri="{FF2B5EF4-FFF2-40B4-BE49-F238E27FC236}">
                  <a16:creationId xmlns:a16="http://schemas.microsoft.com/office/drawing/2014/main" id="{58C1BAF9-4398-4422-B42B-E6BBDE44F3B6}"/>
                </a:ext>
              </a:extLst>
            </p:cNvPr>
            <p:cNvSpPr/>
            <p:nvPr/>
          </p:nvSpPr>
          <p:spPr>
            <a:xfrm>
              <a:off x="9828745" y="1894776"/>
              <a:ext cx="3051810" cy="7504430"/>
            </a:xfrm>
            <a:custGeom>
              <a:avLst/>
              <a:gdLst/>
              <a:ahLst/>
              <a:cxnLst/>
              <a:rect l="l" t="t" r="r" b="b"/>
              <a:pathLst>
                <a:path w="3051809" h="7504430">
                  <a:moveTo>
                    <a:pt x="0" y="0"/>
                  </a:moveTo>
                  <a:lnTo>
                    <a:pt x="3051276" y="0"/>
                  </a:lnTo>
                  <a:lnTo>
                    <a:pt x="3051276" y="7504252"/>
                  </a:lnTo>
                  <a:lnTo>
                    <a:pt x="0" y="7504252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ABDBA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object 11">
            <a:extLst>
              <a:ext uri="{FF2B5EF4-FFF2-40B4-BE49-F238E27FC236}">
                <a16:creationId xmlns:a16="http://schemas.microsoft.com/office/drawing/2014/main" id="{2DF6D71D-9C92-4785-A82D-A06F564A80A6}"/>
              </a:ext>
            </a:extLst>
          </p:cNvPr>
          <p:cNvSpPr txBox="1"/>
          <p:nvPr/>
        </p:nvSpPr>
        <p:spPr>
          <a:xfrm>
            <a:off x="1694265" y="2246804"/>
            <a:ext cx="1948784" cy="482252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893" rIns="0" bIns="0" rtlCol="0">
            <a:spAutoFit/>
          </a:bodyPr>
          <a:lstStyle/>
          <a:p>
            <a:pPr defTabSz="642732">
              <a:spcBef>
                <a:spcPts val="7"/>
              </a:spcBef>
            </a:pPr>
            <a:endParaRPr sz="17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8954" defTabSz="642732"/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Request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12">
            <a:extLst>
              <a:ext uri="{FF2B5EF4-FFF2-40B4-BE49-F238E27FC236}">
                <a16:creationId xmlns:a16="http://schemas.microsoft.com/office/drawing/2014/main" id="{1FBEBD79-2EA0-4142-B354-039459E63BB8}"/>
              </a:ext>
            </a:extLst>
          </p:cNvPr>
          <p:cNvSpPr txBox="1"/>
          <p:nvPr/>
        </p:nvSpPr>
        <p:spPr>
          <a:xfrm>
            <a:off x="6266767" y="2786499"/>
            <a:ext cx="1948784" cy="487315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46" rIns="0" bIns="0" rtlCol="0">
            <a:spAutoFit/>
          </a:bodyPr>
          <a:lstStyle/>
          <a:p>
            <a:pPr defTabSz="642732">
              <a:spcBef>
                <a:spcPts val="4"/>
              </a:spcBef>
            </a:pPr>
            <a:endParaRPr sz="182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41412" defTabSz="642732"/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Fetch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5" name="object 13">
            <a:extLst>
              <a:ext uri="{FF2B5EF4-FFF2-40B4-BE49-F238E27FC236}">
                <a16:creationId xmlns:a16="http://schemas.microsoft.com/office/drawing/2014/main" id="{1AAB9C9E-4A51-4184-A4B1-ABACDBF90F32}"/>
              </a:ext>
            </a:extLst>
          </p:cNvPr>
          <p:cNvSpPr/>
          <p:nvPr/>
        </p:nvSpPr>
        <p:spPr>
          <a:xfrm>
            <a:off x="1694265" y="3779022"/>
            <a:ext cx="1948784" cy="740948"/>
          </a:xfrm>
          <a:custGeom>
            <a:avLst/>
            <a:gdLst/>
            <a:ahLst/>
            <a:cxnLst/>
            <a:rect l="l" t="t" r="r" b="b"/>
            <a:pathLst>
              <a:path w="2772410" h="1054100">
                <a:moveTo>
                  <a:pt x="0" y="0"/>
                </a:moveTo>
                <a:lnTo>
                  <a:pt x="2772272" y="0"/>
                </a:lnTo>
                <a:lnTo>
                  <a:pt x="2772272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14">
            <a:extLst>
              <a:ext uri="{FF2B5EF4-FFF2-40B4-BE49-F238E27FC236}">
                <a16:creationId xmlns:a16="http://schemas.microsoft.com/office/drawing/2014/main" id="{BE22728E-5E94-4CFA-9B08-5A4051E6A888}"/>
              </a:ext>
            </a:extLst>
          </p:cNvPr>
          <p:cNvSpPr txBox="1"/>
          <p:nvPr/>
        </p:nvSpPr>
        <p:spPr>
          <a:xfrm>
            <a:off x="2095077" y="4036042"/>
            <a:ext cx="1148916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Contains</a:t>
            </a:r>
            <a:r>
              <a:rPr sz="1336" spc="-39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56" dirty="0">
                <a:solidFill>
                  <a:srgbClr val="1B466D"/>
                </a:solidFill>
                <a:latin typeface="Arial"/>
                <a:cs typeface="Arial"/>
              </a:rPr>
              <a:t>PHP?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15">
            <a:extLst>
              <a:ext uri="{FF2B5EF4-FFF2-40B4-BE49-F238E27FC236}">
                <a16:creationId xmlns:a16="http://schemas.microsoft.com/office/drawing/2014/main" id="{BBBAEA81-0686-4590-8B83-503C2764EEBA}"/>
              </a:ext>
            </a:extLst>
          </p:cNvPr>
          <p:cNvSpPr txBox="1"/>
          <p:nvPr/>
        </p:nvSpPr>
        <p:spPr>
          <a:xfrm>
            <a:off x="1694265" y="5762693"/>
            <a:ext cx="1948784" cy="483604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2232" rIns="0" bIns="0" rtlCol="0">
            <a:spAutoFit/>
          </a:bodyPr>
          <a:lstStyle/>
          <a:p>
            <a:pPr defTabSz="642732">
              <a:spcBef>
                <a:spcPts val="18"/>
              </a:spcBef>
            </a:pPr>
            <a:endParaRPr sz="179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98563" defTabSz="642732"/>
            <a:r>
              <a:rPr sz="1336" spc="-11" dirty="0">
                <a:solidFill>
                  <a:srgbClr val="1B466D"/>
                </a:solidFill>
                <a:latin typeface="Arial"/>
                <a:cs typeface="Arial"/>
              </a:rPr>
              <a:t>Return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16">
            <a:extLst>
              <a:ext uri="{FF2B5EF4-FFF2-40B4-BE49-F238E27FC236}">
                <a16:creationId xmlns:a16="http://schemas.microsoft.com/office/drawing/2014/main" id="{FBB9989C-F040-4756-825F-BD1546FAA3CA}"/>
              </a:ext>
            </a:extLst>
          </p:cNvPr>
          <p:cNvSpPr txBox="1"/>
          <p:nvPr/>
        </p:nvSpPr>
        <p:spPr>
          <a:xfrm>
            <a:off x="3969398" y="5232352"/>
            <a:ext cx="1948784" cy="487315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446" rIns="0" bIns="0" rtlCol="0">
            <a:spAutoFit/>
          </a:bodyPr>
          <a:lstStyle/>
          <a:p>
            <a:pPr defTabSz="642732">
              <a:spcBef>
                <a:spcPts val="4"/>
              </a:spcBef>
            </a:pPr>
            <a:endParaRPr sz="182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64195" defTabSz="642732">
              <a:spcBef>
                <a:spcPts val="4"/>
              </a:spcBef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Data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17">
            <a:extLst>
              <a:ext uri="{FF2B5EF4-FFF2-40B4-BE49-F238E27FC236}">
                <a16:creationId xmlns:a16="http://schemas.microsoft.com/office/drawing/2014/main" id="{AD184D71-BD3C-4664-97E9-D02FECBEF5BD}"/>
              </a:ext>
            </a:extLst>
          </p:cNvPr>
          <p:cNvSpPr/>
          <p:nvPr/>
        </p:nvSpPr>
        <p:spPr>
          <a:xfrm>
            <a:off x="8526044" y="4276225"/>
            <a:ext cx="1948784" cy="740948"/>
          </a:xfrm>
          <a:custGeom>
            <a:avLst/>
            <a:gdLst/>
            <a:ahLst/>
            <a:cxnLst/>
            <a:rect l="l" t="t" r="r" b="b"/>
            <a:pathLst>
              <a:path w="2772409" h="1054100">
                <a:moveTo>
                  <a:pt x="0" y="0"/>
                </a:moveTo>
                <a:lnTo>
                  <a:pt x="2772308" y="0"/>
                </a:lnTo>
                <a:lnTo>
                  <a:pt x="2772308" y="1054100"/>
                </a:lnTo>
                <a:lnTo>
                  <a:pt x="0" y="1054100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18">
            <a:extLst>
              <a:ext uri="{FF2B5EF4-FFF2-40B4-BE49-F238E27FC236}">
                <a16:creationId xmlns:a16="http://schemas.microsoft.com/office/drawing/2014/main" id="{BCC5606E-B2D8-4AA4-9346-952BA86192C9}"/>
              </a:ext>
            </a:extLst>
          </p:cNvPr>
          <p:cNvSpPr txBox="1"/>
          <p:nvPr/>
        </p:nvSpPr>
        <p:spPr>
          <a:xfrm>
            <a:off x="8995716" y="4535959"/>
            <a:ext cx="1007868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Execute</a:t>
            </a:r>
            <a:r>
              <a:rPr sz="1336" spc="-32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28" dirty="0">
                <a:solidFill>
                  <a:srgbClr val="1B466D"/>
                </a:solidFill>
                <a:latin typeface="Arial"/>
                <a:cs typeface="Arial"/>
              </a:rPr>
              <a:t>SQL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19">
            <a:extLst>
              <a:ext uri="{FF2B5EF4-FFF2-40B4-BE49-F238E27FC236}">
                <a16:creationId xmlns:a16="http://schemas.microsoft.com/office/drawing/2014/main" id="{7352A0E8-499F-44FD-BA23-7AAB6C5A4E12}"/>
              </a:ext>
            </a:extLst>
          </p:cNvPr>
          <p:cNvSpPr txBox="1"/>
          <p:nvPr/>
        </p:nvSpPr>
        <p:spPr>
          <a:xfrm>
            <a:off x="3995037" y="4276226"/>
            <a:ext cx="1948784" cy="488217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1339" rIns="0" bIns="0" rtlCol="0">
            <a:spAutoFit/>
          </a:bodyPr>
          <a:lstStyle/>
          <a:p>
            <a:pPr defTabSz="642732">
              <a:spcBef>
                <a:spcPts val="11"/>
              </a:spcBef>
            </a:pPr>
            <a:endParaRPr sz="182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83388" defTabSz="642732">
              <a:spcBef>
                <a:spcPts val="4"/>
              </a:spcBef>
            </a:pP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Process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53" dirty="0">
                <a:solidFill>
                  <a:srgbClr val="1B466D"/>
                </a:solidFill>
                <a:latin typeface="Arial"/>
                <a:cs typeface="Arial"/>
              </a:rPr>
              <a:t>PHP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82" name="object 20">
            <a:extLst>
              <a:ext uri="{FF2B5EF4-FFF2-40B4-BE49-F238E27FC236}">
                <a16:creationId xmlns:a16="http://schemas.microsoft.com/office/drawing/2014/main" id="{4D64D327-7E30-460F-A05B-1485A7A5A50B}"/>
              </a:ext>
            </a:extLst>
          </p:cNvPr>
          <p:cNvGrpSpPr/>
          <p:nvPr/>
        </p:nvGrpSpPr>
        <p:grpSpPr>
          <a:xfrm>
            <a:off x="2572979" y="2371507"/>
            <a:ext cx="7026066" cy="3994426"/>
            <a:chOff x="1492681" y="3372370"/>
            <a:chExt cx="9995535" cy="5682615"/>
          </a:xfrm>
        </p:grpSpPr>
        <p:sp>
          <p:nvSpPr>
            <p:cNvPr id="83" name="object 21">
              <a:extLst>
                <a:ext uri="{FF2B5EF4-FFF2-40B4-BE49-F238E27FC236}">
                  <a16:creationId xmlns:a16="http://schemas.microsoft.com/office/drawing/2014/main" id="{776606D5-1209-4A22-9A37-4F5A0B9A29D5}"/>
                </a:ext>
              </a:extLst>
            </p:cNvPr>
            <p:cNvSpPr/>
            <p:nvPr/>
          </p:nvSpPr>
          <p:spPr>
            <a:xfrm>
              <a:off x="3017050" y="3397770"/>
              <a:ext cx="4983480" cy="378460"/>
            </a:xfrm>
            <a:custGeom>
              <a:avLst/>
              <a:gdLst/>
              <a:ahLst/>
              <a:cxnLst/>
              <a:rect l="l" t="t" r="r" b="b"/>
              <a:pathLst>
                <a:path w="4983480" h="378460">
                  <a:moveTo>
                    <a:pt x="0" y="0"/>
                  </a:moveTo>
                  <a:lnTo>
                    <a:pt x="4983391" y="0"/>
                  </a:lnTo>
                  <a:lnTo>
                    <a:pt x="4983391" y="352992"/>
                  </a:lnTo>
                  <a:lnTo>
                    <a:pt x="4983391" y="378392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22">
              <a:extLst>
                <a:ext uri="{FF2B5EF4-FFF2-40B4-BE49-F238E27FC236}">
                  <a16:creationId xmlns:a16="http://schemas.microsoft.com/office/drawing/2014/main" id="{12710559-FD30-421E-BE7D-BEBD3D044A1F}"/>
                </a:ext>
              </a:extLst>
            </p:cNvPr>
            <p:cNvSpPr/>
            <p:nvPr/>
          </p:nvSpPr>
          <p:spPr>
            <a:xfrm>
              <a:off x="7893761" y="3750767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359" y="0"/>
                  </a:moveTo>
                  <a:lnTo>
                    <a:pt x="0" y="0"/>
                  </a:lnTo>
                  <a:lnTo>
                    <a:pt x="10667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23">
              <a:extLst>
                <a:ext uri="{FF2B5EF4-FFF2-40B4-BE49-F238E27FC236}">
                  <a16:creationId xmlns:a16="http://schemas.microsoft.com/office/drawing/2014/main" id="{C37DE77D-F409-4EFE-BD0B-803704AA1BB1}"/>
                </a:ext>
              </a:extLst>
            </p:cNvPr>
            <p:cNvSpPr/>
            <p:nvPr/>
          </p:nvSpPr>
          <p:spPr>
            <a:xfrm>
              <a:off x="1599361" y="4603178"/>
              <a:ext cx="5133975" cy="621665"/>
            </a:xfrm>
            <a:custGeom>
              <a:avLst/>
              <a:gdLst/>
              <a:ahLst/>
              <a:cxnLst/>
              <a:rect l="l" t="t" r="r" b="b"/>
              <a:pathLst>
                <a:path w="5133975" h="621664">
                  <a:moveTo>
                    <a:pt x="5133632" y="0"/>
                  </a:moveTo>
                  <a:lnTo>
                    <a:pt x="0" y="0"/>
                  </a:lnTo>
                  <a:lnTo>
                    <a:pt x="0" y="595729"/>
                  </a:lnTo>
                  <a:lnTo>
                    <a:pt x="0" y="621129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24">
              <a:extLst>
                <a:ext uri="{FF2B5EF4-FFF2-40B4-BE49-F238E27FC236}">
                  <a16:creationId xmlns:a16="http://schemas.microsoft.com/office/drawing/2014/main" id="{C2F87CDC-B83D-479F-898B-DBCAF446C775}"/>
                </a:ext>
              </a:extLst>
            </p:cNvPr>
            <p:cNvSpPr/>
            <p:nvPr/>
          </p:nvSpPr>
          <p:spPr>
            <a:xfrm>
              <a:off x="1492681" y="519890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213359" y="0"/>
                  </a:moveTo>
                  <a:lnTo>
                    <a:pt x="0" y="0"/>
                  </a:lnTo>
                  <a:lnTo>
                    <a:pt x="10667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25">
              <a:extLst>
                <a:ext uri="{FF2B5EF4-FFF2-40B4-BE49-F238E27FC236}">
                  <a16:creationId xmlns:a16="http://schemas.microsoft.com/office/drawing/2014/main" id="{C6909914-60B0-4F48-A9BD-F614BDF67078}"/>
                </a:ext>
              </a:extLst>
            </p:cNvPr>
            <p:cNvSpPr/>
            <p:nvPr/>
          </p:nvSpPr>
          <p:spPr>
            <a:xfrm>
              <a:off x="6358661" y="6681444"/>
              <a:ext cx="3362325" cy="0"/>
            </a:xfrm>
            <a:custGeom>
              <a:avLst/>
              <a:gdLst/>
              <a:ahLst/>
              <a:cxnLst/>
              <a:rect l="l" t="t" r="r" b="b"/>
              <a:pathLst>
                <a:path w="3362325">
                  <a:moveTo>
                    <a:pt x="0" y="0"/>
                  </a:moveTo>
                  <a:lnTo>
                    <a:pt x="3336785" y="0"/>
                  </a:lnTo>
                  <a:lnTo>
                    <a:pt x="3362185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26">
              <a:extLst>
                <a:ext uri="{FF2B5EF4-FFF2-40B4-BE49-F238E27FC236}">
                  <a16:creationId xmlns:a16="http://schemas.microsoft.com/office/drawing/2014/main" id="{3D4CE5B1-A46E-4952-86F3-A91DE19B4C8A}"/>
                </a:ext>
              </a:extLst>
            </p:cNvPr>
            <p:cNvSpPr/>
            <p:nvPr/>
          </p:nvSpPr>
          <p:spPr>
            <a:xfrm>
              <a:off x="9695446" y="6574764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0" y="0"/>
                  </a:moveTo>
                  <a:lnTo>
                    <a:pt x="0" y="213360"/>
                  </a:lnTo>
                  <a:lnTo>
                    <a:pt x="213359" y="106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27">
              <a:extLst>
                <a:ext uri="{FF2B5EF4-FFF2-40B4-BE49-F238E27FC236}">
                  <a16:creationId xmlns:a16="http://schemas.microsoft.com/office/drawing/2014/main" id="{EFD389BB-B57F-42E0-81AA-012A48C31FE5}"/>
                </a:ext>
              </a:extLst>
            </p:cNvPr>
            <p:cNvSpPr/>
            <p:nvPr/>
          </p:nvSpPr>
          <p:spPr>
            <a:xfrm>
              <a:off x="3188131" y="8571824"/>
              <a:ext cx="1868170" cy="375920"/>
            </a:xfrm>
            <a:custGeom>
              <a:avLst/>
              <a:gdLst/>
              <a:ahLst/>
              <a:cxnLst/>
              <a:rect l="l" t="t" r="r" b="b"/>
              <a:pathLst>
                <a:path w="1868170" h="375920">
                  <a:moveTo>
                    <a:pt x="1867789" y="0"/>
                  </a:moveTo>
                  <a:lnTo>
                    <a:pt x="1867789" y="375920"/>
                  </a:lnTo>
                  <a:lnTo>
                    <a:pt x="25400" y="375920"/>
                  </a:lnTo>
                  <a:lnTo>
                    <a:pt x="0" y="37592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28">
              <a:extLst>
                <a:ext uri="{FF2B5EF4-FFF2-40B4-BE49-F238E27FC236}">
                  <a16:creationId xmlns:a16="http://schemas.microsoft.com/office/drawing/2014/main" id="{4E724A7E-E9E2-419D-A21D-DBD7745C7BFA}"/>
                </a:ext>
              </a:extLst>
            </p:cNvPr>
            <p:cNvSpPr/>
            <p:nvPr/>
          </p:nvSpPr>
          <p:spPr>
            <a:xfrm>
              <a:off x="3000171" y="8841064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213359" y="0"/>
                  </a:moveTo>
                  <a:lnTo>
                    <a:pt x="0" y="106680"/>
                  </a:lnTo>
                  <a:lnTo>
                    <a:pt x="21335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29">
              <a:extLst>
                <a:ext uri="{FF2B5EF4-FFF2-40B4-BE49-F238E27FC236}">
                  <a16:creationId xmlns:a16="http://schemas.microsoft.com/office/drawing/2014/main" id="{95907FCE-CFF7-4DF2-A7BC-DD2991EB862F}"/>
                </a:ext>
              </a:extLst>
            </p:cNvPr>
            <p:cNvSpPr/>
            <p:nvPr/>
          </p:nvSpPr>
          <p:spPr>
            <a:xfrm>
              <a:off x="1682140" y="6440144"/>
              <a:ext cx="1677035" cy="375920"/>
            </a:xfrm>
            <a:custGeom>
              <a:avLst/>
              <a:gdLst/>
              <a:ahLst/>
              <a:cxnLst/>
              <a:rect l="l" t="t" r="r" b="b"/>
              <a:pathLst>
                <a:path w="1677035" h="375920">
                  <a:moveTo>
                    <a:pt x="0" y="0"/>
                  </a:moveTo>
                  <a:lnTo>
                    <a:pt x="0" y="375920"/>
                  </a:lnTo>
                  <a:lnTo>
                    <a:pt x="1651381" y="375920"/>
                  </a:lnTo>
                  <a:lnTo>
                    <a:pt x="1676781" y="37592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30">
              <a:extLst>
                <a:ext uri="{FF2B5EF4-FFF2-40B4-BE49-F238E27FC236}">
                  <a16:creationId xmlns:a16="http://schemas.microsoft.com/office/drawing/2014/main" id="{545DD919-31C0-4B29-9B3F-8E616F37D719}"/>
                </a:ext>
              </a:extLst>
            </p:cNvPr>
            <p:cNvSpPr/>
            <p:nvPr/>
          </p:nvSpPr>
          <p:spPr>
            <a:xfrm>
              <a:off x="3333534" y="6709384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0" y="0"/>
                  </a:moveTo>
                  <a:lnTo>
                    <a:pt x="0" y="213360"/>
                  </a:lnTo>
                  <a:lnTo>
                    <a:pt x="213360" y="106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31">
              <a:extLst>
                <a:ext uri="{FF2B5EF4-FFF2-40B4-BE49-F238E27FC236}">
                  <a16:creationId xmlns:a16="http://schemas.microsoft.com/office/drawing/2014/main" id="{E7F39815-AB10-48CD-B2BD-A96C9CB322B7}"/>
                </a:ext>
              </a:extLst>
            </p:cNvPr>
            <p:cNvSpPr/>
            <p:nvPr/>
          </p:nvSpPr>
          <p:spPr>
            <a:xfrm>
              <a:off x="6435661" y="7163930"/>
              <a:ext cx="5027295" cy="855980"/>
            </a:xfrm>
            <a:custGeom>
              <a:avLst/>
              <a:gdLst/>
              <a:ahLst/>
              <a:cxnLst/>
              <a:rect l="l" t="t" r="r" b="b"/>
              <a:pathLst>
                <a:path w="5027295" h="855979">
                  <a:moveTo>
                    <a:pt x="5026952" y="0"/>
                  </a:moveTo>
                  <a:lnTo>
                    <a:pt x="5026952" y="855700"/>
                  </a:lnTo>
                  <a:lnTo>
                    <a:pt x="25399" y="855700"/>
                  </a:lnTo>
                  <a:lnTo>
                    <a:pt x="0" y="85570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32">
              <a:extLst>
                <a:ext uri="{FF2B5EF4-FFF2-40B4-BE49-F238E27FC236}">
                  <a16:creationId xmlns:a16="http://schemas.microsoft.com/office/drawing/2014/main" id="{C47BC533-09BB-4C37-9584-842BCBEE8E66}"/>
                </a:ext>
              </a:extLst>
            </p:cNvPr>
            <p:cNvSpPr/>
            <p:nvPr/>
          </p:nvSpPr>
          <p:spPr>
            <a:xfrm>
              <a:off x="6247701" y="7912950"/>
              <a:ext cx="213995" cy="213360"/>
            </a:xfrm>
            <a:custGeom>
              <a:avLst/>
              <a:gdLst/>
              <a:ahLst/>
              <a:cxnLst/>
              <a:rect l="l" t="t" r="r" b="b"/>
              <a:pathLst>
                <a:path w="213995" h="213359">
                  <a:moveTo>
                    <a:pt x="213372" y="0"/>
                  </a:moveTo>
                  <a:lnTo>
                    <a:pt x="0" y="106680"/>
                  </a:lnTo>
                  <a:lnTo>
                    <a:pt x="213372" y="213359"/>
                  </a:lnTo>
                  <a:lnTo>
                    <a:pt x="21337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92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CC5A44-2067-4BAB-9650-D40C00FB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 Request/Response</a:t>
            </a:r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F2E4F52A-9BAB-4448-AFA9-B36CD1E5921C}"/>
              </a:ext>
            </a:extLst>
          </p:cNvPr>
          <p:cNvSpPr/>
          <p:nvPr/>
        </p:nvSpPr>
        <p:spPr>
          <a:xfrm>
            <a:off x="3042338" y="920488"/>
            <a:ext cx="35708" cy="5936515"/>
          </a:xfrm>
          <a:custGeom>
            <a:avLst/>
            <a:gdLst/>
            <a:ahLst/>
            <a:cxnLst/>
            <a:rect l="l" t="t" r="r" b="b"/>
            <a:pathLst>
              <a:path w="50800" h="8445500">
                <a:moveTo>
                  <a:pt x="50800" y="8445500"/>
                </a:moveTo>
                <a:lnTo>
                  <a:pt x="0" y="8445500"/>
                </a:lnTo>
                <a:lnTo>
                  <a:pt x="0" y="0"/>
                </a:lnTo>
                <a:lnTo>
                  <a:pt x="50800" y="0"/>
                </a:lnTo>
                <a:lnTo>
                  <a:pt x="50800" y="8445500"/>
                </a:lnTo>
                <a:close/>
              </a:path>
            </a:pathLst>
          </a:custGeom>
          <a:solidFill>
            <a:srgbClr val="FBC10A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63C346F2-0008-4C60-80C1-C5F9F7EF063C}"/>
              </a:ext>
            </a:extLst>
          </p:cNvPr>
          <p:cNvSpPr/>
          <p:nvPr/>
        </p:nvSpPr>
        <p:spPr>
          <a:xfrm>
            <a:off x="4560934" y="920488"/>
            <a:ext cx="35708" cy="5936515"/>
          </a:xfrm>
          <a:custGeom>
            <a:avLst/>
            <a:gdLst/>
            <a:ahLst/>
            <a:cxnLst/>
            <a:rect l="l" t="t" r="r" b="b"/>
            <a:pathLst>
              <a:path w="50800" h="8445500">
                <a:moveTo>
                  <a:pt x="50800" y="8445500"/>
                </a:moveTo>
                <a:lnTo>
                  <a:pt x="0" y="8445500"/>
                </a:lnTo>
                <a:lnTo>
                  <a:pt x="0" y="0"/>
                </a:lnTo>
                <a:lnTo>
                  <a:pt x="50800" y="0"/>
                </a:lnTo>
                <a:lnTo>
                  <a:pt x="50800" y="8445500"/>
                </a:lnTo>
                <a:close/>
              </a:path>
            </a:pathLst>
          </a:custGeom>
          <a:solidFill>
            <a:srgbClr val="FBC10A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551BEC07-4A49-4E3E-8DDD-4D1EF26DEA75}"/>
              </a:ext>
            </a:extLst>
          </p:cNvPr>
          <p:cNvSpPr/>
          <p:nvPr/>
        </p:nvSpPr>
        <p:spPr>
          <a:xfrm>
            <a:off x="6079531" y="920488"/>
            <a:ext cx="35708" cy="5936515"/>
          </a:xfrm>
          <a:custGeom>
            <a:avLst/>
            <a:gdLst/>
            <a:ahLst/>
            <a:cxnLst/>
            <a:rect l="l" t="t" r="r" b="b"/>
            <a:pathLst>
              <a:path w="50800" h="8445500">
                <a:moveTo>
                  <a:pt x="50800" y="8445500"/>
                </a:moveTo>
                <a:lnTo>
                  <a:pt x="0" y="8445500"/>
                </a:lnTo>
                <a:lnTo>
                  <a:pt x="0" y="0"/>
                </a:lnTo>
                <a:lnTo>
                  <a:pt x="50800" y="0"/>
                </a:lnTo>
                <a:lnTo>
                  <a:pt x="50800" y="8445500"/>
                </a:lnTo>
                <a:close/>
              </a:path>
            </a:pathLst>
          </a:custGeom>
          <a:solidFill>
            <a:srgbClr val="FBC10A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B3A7786E-1FBE-4856-882C-ADC69E0B203C}"/>
              </a:ext>
            </a:extLst>
          </p:cNvPr>
          <p:cNvSpPr/>
          <p:nvPr/>
        </p:nvSpPr>
        <p:spPr>
          <a:xfrm>
            <a:off x="7598126" y="920488"/>
            <a:ext cx="35708" cy="5936515"/>
          </a:xfrm>
          <a:custGeom>
            <a:avLst/>
            <a:gdLst/>
            <a:ahLst/>
            <a:cxnLst/>
            <a:rect l="l" t="t" r="r" b="b"/>
            <a:pathLst>
              <a:path w="50800" h="8445500">
                <a:moveTo>
                  <a:pt x="50800" y="8445500"/>
                </a:moveTo>
                <a:lnTo>
                  <a:pt x="0" y="8445500"/>
                </a:lnTo>
                <a:lnTo>
                  <a:pt x="0" y="0"/>
                </a:lnTo>
                <a:lnTo>
                  <a:pt x="50800" y="0"/>
                </a:lnTo>
                <a:lnTo>
                  <a:pt x="50800" y="8445500"/>
                </a:lnTo>
                <a:close/>
              </a:path>
            </a:pathLst>
          </a:custGeom>
          <a:solidFill>
            <a:srgbClr val="FBC10A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FE28CC6A-335F-4993-81AE-1EFF367D2133}"/>
              </a:ext>
            </a:extLst>
          </p:cNvPr>
          <p:cNvSpPr/>
          <p:nvPr/>
        </p:nvSpPr>
        <p:spPr>
          <a:xfrm>
            <a:off x="9116723" y="920488"/>
            <a:ext cx="35708" cy="5936515"/>
          </a:xfrm>
          <a:custGeom>
            <a:avLst/>
            <a:gdLst/>
            <a:ahLst/>
            <a:cxnLst/>
            <a:rect l="l" t="t" r="r" b="b"/>
            <a:pathLst>
              <a:path w="50800" h="8445500">
                <a:moveTo>
                  <a:pt x="50800" y="8445500"/>
                </a:moveTo>
                <a:lnTo>
                  <a:pt x="0" y="8445500"/>
                </a:lnTo>
                <a:lnTo>
                  <a:pt x="0" y="0"/>
                </a:lnTo>
                <a:lnTo>
                  <a:pt x="50800" y="0"/>
                </a:lnTo>
                <a:lnTo>
                  <a:pt x="50800" y="8445500"/>
                </a:lnTo>
                <a:close/>
              </a:path>
            </a:pathLst>
          </a:custGeom>
          <a:solidFill>
            <a:srgbClr val="FBC10A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49911DEE-7A4F-4FEC-B12E-CFE3A9A88AC2}"/>
              </a:ext>
            </a:extLst>
          </p:cNvPr>
          <p:cNvSpPr/>
          <p:nvPr/>
        </p:nvSpPr>
        <p:spPr>
          <a:xfrm>
            <a:off x="1523742" y="920488"/>
            <a:ext cx="35708" cy="5936515"/>
          </a:xfrm>
          <a:custGeom>
            <a:avLst/>
            <a:gdLst/>
            <a:ahLst/>
            <a:cxnLst/>
            <a:rect l="l" t="t" r="r" b="b"/>
            <a:pathLst>
              <a:path w="50800" h="8445500">
                <a:moveTo>
                  <a:pt x="50800" y="8445500"/>
                </a:moveTo>
                <a:lnTo>
                  <a:pt x="0" y="8445500"/>
                </a:lnTo>
                <a:lnTo>
                  <a:pt x="0" y="0"/>
                </a:lnTo>
                <a:lnTo>
                  <a:pt x="50800" y="0"/>
                </a:lnTo>
                <a:lnTo>
                  <a:pt x="50800" y="8445500"/>
                </a:lnTo>
                <a:close/>
              </a:path>
            </a:pathLst>
          </a:custGeom>
          <a:solidFill>
            <a:srgbClr val="FBC10A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9" name="object 8">
            <a:extLst>
              <a:ext uri="{FF2B5EF4-FFF2-40B4-BE49-F238E27FC236}">
                <a16:creationId xmlns:a16="http://schemas.microsoft.com/office/drawing/2014/main" id="{32019DD8-9D2F-4A71-9B80-9186132F5563}"/>
              </a:ext>
            </a:extLst>
          </p:cNvPr>
          <p:cNvGrpSpPr/>
          <p:nvPr/>
        </p:nvGrpSpPr>
        <p:grpSpPr>
          <a:xfrm>
            <a:off x="1523742" y="920488"/>
            <a:ext cx="9141340" cy="5936515"/>
            <a:chOff x="0" y="1308100"/>
            <a:chExt cx="13004800" cy="8445500"/>
          </a:xfrm>
        </p:grpSpPr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843B9238-3E32-4507-BE67-98258B63EA5C}"/>
                </a:ext>
              </a:extLst>
            </p:cNvPr>
            <p:cNvSpPr/>
            <p:nvPr/>
          </p:nvSpPr>
          <p:spPr>
            <a:xfrm>
              <a:off x="0" y="1308099"/>
              <a:ext cx="13004800" cy="8445500"/>
            </a:xfrm>
            <a:custGeom>
              <a:avLst/>
              <a:gdLst/>
              <a:ahLst/>
              <a:cxnLst/>
              <a:rect l="l" t="t" r="r" b="b"/>
              <a:pathLst>
                <a:path w="13004800" h="8445500">
                  <a:moveTo>
                    <a:pt x="13004800" y="0"/>
                  </a:moveTo>
                  <a:lnTo>
                    <a:pt x="12962509" y="0"/>
                  </a:lnTo>
                  <a:lnTo>
                    <a:pt x="0" y="0"/>
                  </a:lnTo>
                  <a:lnTo>
                    <a:pt x="0" y="50800"/>
                  </a:lnTo>
                  <a:lnTo>
                    <a:pt x="12962496" y="50800"/>
                  </a:lnTo>
                  <a:lnTo>
                    <a:pt x="12962496" y="8445500"/>
                  </a:lnTo>
                  <a:lnTo>
                    <a:pt x="13004800" y="8445500"/>
                  </a:lnTo>
                  <a:lnTo>
                    <a:pt x="13004800" y="50800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FBC10A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DB653025-4C7B-4506-AB1A-A78DB6E8E85A}"/>
                </a:ext>
              </a:extLst>
            </p:cNvPr>
            <p:cNvSpPr/>
            <p:nvPr/>
          </p:nvSpPr>
          <p:spPr>
            <a:xfrm>
              <a:off x="6454444" y="7122705"/>
              <a:ext cx="4231005" cy="0"/>
            </a:xfrm>
            <a:custGeom>
              <a:avLst/>
              <a:gdLst/>
              <a:ahLst/>
              <a:cxnLst/>
              <a:rect l="l" t="t" r="r" b="b"/>
              <a:pathLst>
                <a:path w="4231005">
                  <a:moveTo>
                    <a:pt x="0" y="0"/>
                  </a:moveTo>
                  <a:lnTo>
                    <a:pt x="4230446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40FF7A42-EACA-433D-ABD7-F18D8272591E}"/>
                </a:ext>
              </a:extLst>
            </p:cNvPr>
            <p:cNvSpPr/>
            <p:nvPr/>
          </p:nvSpPr>
          <p:spPr>
            <a:xfrm>
              <a:off x="10659491" y="7016026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0" y="0"/>
                  </a:moveTo>
                  <a:lnTo>
                    <a:pt x="0" y="213360"/>
                  </a:lnTo>
                  <a:lnTo>
                    <a:pt x="213359" y="106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12">
              <a:extLst>
                <a:ext uri="{FF2B5EF4-FFF2-40B4-BE49-F238E27FC236}">
                  <a16:creationId xmlns:a16="http://schemas.microsoft.com/office/drawing/2014/main" id="{9C59AE3E-1DE4-405A-BD6F-D8FC4A32FEBE}"/>
                </a:ext>
              </a:extLst>
            </p:cNvPr>
            <p:cNvSpPr/>
            <p:nvPr/>
          </p:nvSpPr>
          <p:spPr>
            <a:xfrm>
              <a:off x="7996821" y="4912664"/>
              <a:ext cx="1925955" cy="220979"/>
            </a:xfrm>
            <a:custGeom>
              <a:avLst/>
              <a:gdLst/>
              <a:ahLst/>
              <a:cxnLst/>
              <a:rect l="l" t="t" r="r" b="b"/>
              <a:pathLst>
                <a:path w="1925954" h="220979">
                  <a:moveTo>
                    <a:pt x="0" y="0"/>
                  </a:moveTo>
                  <a:lnTo>
                    <a:pt x="1925421" y="0"/>
                  </a:lnTo>
                  <a:lnTo>
                    <a:pt x="1925421" y="195568"/>
                  </a:lnTo>
                  <a:lnTo>
                    <a:pt x="1925421" y="220968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13">
              <a:extLst>
                <a:ext uri="{FF2B5EF4-FFF2-40B4-BE49-F238E27FC236}">
                  <a16:creationId xmlns:a16="http://schemas.microsoft.com/office/drawing/2014/main" id="{DFF992A3-FC8D-4462-817D-A400E724E741}"/>
                </a:ext>
              </a:extLst>
            </p:cNvPr>
            <p:cNvSpPr/>
            <p:nvPr/>
          </p:nvSpPr>
          <p:spPr>
            <a:xfrm>
              <a:off x="9815576" y="5108231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359" y="0"/>
                  </a:moveTo>
                  <a:lnTo>
                    <a:pt x="0" y="0"/>
                  </a:lnTo>
                  <a:lnTo>
                    <a:pt x="10667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14">
              <a:extLst>
                <a:ext uri="{FF2B5EF4-FFF2-40B4-BE49-F238E27FC236}">
                  <a16:creationId xmlns:a16="http://schemas.microsoft.com/office/drawing/2014/main" id="{9C046166-60C0-4B63-9480-9382EDDAA597}"/>
                </a:ext>
              </a:extLst>
            </p:cNvPr>
            <p:cNvSpPr/>
            <p:nvPr/>
          </p:nvSpPr>
          <p:spPr>
            <a:xfrm>
              <a:off x="2135936" y="5021795"/>
              <a:ext cx="4145915" cy="0"/>
            </a:xfrm>
            <a:custGeom>
              <a:avLst/>
              <a:gdLst/>
              <a:ahLst/>
              <a:cxnLst/>
              <a:rect l="l" t="t" r="r" b="b"/>
              <a:pathLst>
                <a:path w="4145915">
                  <a:moveTo>
                    <a:pt x="0" y="0"/>
                  </a:moveTo>
                  <a:lnTo>
                    <a:pt x="4145826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15">
              <a:extLst>
                <a:ext uri="{FF2B5EF4-FFF2-40B4-BE49-F238E27FC236}">
                  <a16:creationId xmlns:a16="http://schemas.microsoft.com/office/drawing/2014/main" id="{560EEC18-BA08-42D9-8072-3FCCBE246A03}"/>
                </a:ext>
              </a:extLst>
            </p:cNvPr>
            <p:cNvSpPr/>
            <p:nvPr/>
          </p:nvSpPr>
          <p:spPr>
            <a:xfrm>
              <a:off x="6256363" y="4915115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60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CCE01775-67B2-4999-8A88-B88634E2E4ED}"/>
                </a:ext>
              </a:extLst>
            </p:cNvPr>
            <p:cNvSpPr/>
            <p:nvPr/>
          </p:nvSpPr>
          <p:spPr>
            <a:xfrm>
              <a:off x="1004558" y="3857345"/>
              <a:ext cx="1396365" cy="378460"/>
            </a:xfrm>
            <a:custGeom>
              <a:avLst/>
              <a:gdLst/>
              <a:ahLst/>
              <a:cxnLst/>
              <a:rect l="l" t="t" r="r" b="b"/>
              <a:pathLst>
                <a:path w="1396364" h="378460">
                  <a:moveTo>
                    <a:pt x="1396047" y="0"/>
                  </a:moveTo>
                  <a:lnTo>
                    <a:pt x="0" y="0"/>
                  </a:lnTo>
                  <a:lnTo>
                    <a:pt x="0" y="352992"/>
                  </a:lnTo>
                  <a:lnTo>
                    <a:pt x="0" y="378392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B66C8DF3-682F-4DE5-9A7D-EF2C141CBAE3}"/>
                </a:ext>
              </a:extLst>
            </p:cNvPr>
            <p:cNvSpPr/>
            <p:nvPr/>
          </p:nvSpPr>
          <p:spPr>
            <a:xfrm>
              <a:off x="897878" y="421034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359" y="0"/>
                  </a:moveTo>
                  <a:lnTo>
                    <a:pt x="0" y="0"/>
                  </a:lnTo>
                  <a:lnTo>
                    <a:pt x="106680" y="213359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object 19">
            <a:extLst>
              <a:ext uri="{FF2B5EF4-FFF2-40B4-BE49-F238E27FC236}">
                <a16:creationId xmlns:a16="http://schemas.microsoft.com/office/drawing/2014/main" id="{E127222B-45DB-4098-BCFC-3D87A7B13C59}"/>
              </a:ext>
            </a:extLst>
          </p:cNvPr>
          <p:cNvSpPr txBox="1"/>
          <p:nvPr/>
        </p:nvSpPr>
        <p:spPr>
          <a:xfrm>
            <a:off x="1684431" y="965123"/>
            <a:ext cx="1156504" cy="745188"/>
          </a:xfrm>
          <a:prstGeom prst="rect">
            <a:avLst/>
          </a:prstGeom>
        </p:spPr>
        <p:txBody>
          <a:bodyPr vert="horz" wrap="square" lIns="0" tIns="26781" rIns="0" bIns="0" rtlCol="0">
            <a:spAutoFit/>
          </a:bodyPr>
          <a:lstStyle/>
          <a:p>
            <a:pPr marL="8927" marR="3571" indent="223171" defTabSz="642732">
              <a:lnSpc>
                <a:spcPts val="2812"/>
              </a:lnSpc>
              <a:spcBef>
                <a:spcPts val="211"/>
              </a:spcBef>
            </a:pPr>
            <a:r>
              <a:rPr sz="2390" spc="143" dirty="0">
                <a:solidFill>
                  <a:schemeClr val="tx2"/>
                </a:solidFill>
                <a:latin typeface="Arial"/>
                <a:cs typeface="Arial"/>
              </a:rPr>
              <a:t>Web  </a:t>
            </a:r>
            <a:r>
              <a:rPr sz="2390" spc="7" dirty="0">
                <a:solidFill>
                  <a:schemeClr val="tx2"/>
                </a:solidFill>
                <a:latin typeface="Arial"/>
                <a:cs typeface="Arial"/>
              </a:rPr>
              <a:t>B</a:t>
            </a:r>
            <a:r>
              <a:rPr sz="2390" spc="-63" dirty="0">
                <a:solidFill>
                  <a:schemeClr val="tx2"/>
                </a:solidFill>
                <a:latin typeface="Arial"/>
                <a:cs typeface="Arial"/>
              </a:rPr>
              <a:t>r</a:t>
            </a:r>
            <a:r>
              <a:rPr sz="2390" spc="39" dirty="0">
                <a:solidFill>
                  <a:schemeClr val="tx2"/>
                </a:solidFill>
                <a:latin typeface="Arial"/>
                <a:cs typeface="Arial"/>
              </a:rPr>
              <a:t>o</a:t>
            </a:r>
            <a:r>
              <a:rPr sz="2390" spc="165" dirty="0">
                <a:solidFill>
                  <a:schemeClr val="tx2"/>
                </a:solidFill>
                <a:latin typeface="Arial"/>
                <a:cs typeface="Arial"/>
              </a:rPr>
              <a:t>w</a:t>
            </a:r>
            <a:r>
              <a:rPr sz="2390" spc="11" dirty="0">
                <a:solidFill>
                  <a:schemeClr val="tx2"/>
                </a:solidFill>
                <a:latin typeface="Arial"/>
                <a:cs typeface="Arial"/>
              </a:rPr>
              <a:t>ser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0" name="object 20">
            <a:extLst>
              <a:ext uri="{FF2B5EF4-FFF2-40B4-BE49-F238E27FC236}">
                <a16:creationId xmlns:a16="http://schemas.microsoft.com/office/drawing/2014/main" id="{F3139D62-B923-4746-AF64-D24AAF334292}"/>
              </a:ext>
            </a:extLst>
          </p:cNvPr>
          <p:cNvSpPr txBox="1"/>
          <p:nvPr/>
        </p:nvSpPr>
        <p:spPr>
          <a:xfrm>
            <a:off x="3291307" y="965123"/>
            <a:ext cx="1086873" cy="745188"/>
          </a:xfrm>
          <a:prstGeom prst="rect">
            <a:avLst/>
          </a:prstGeom>
        </p:spPr>
        <p:txBody>
          <a:bodyPr vert="horz" wrap="square" lIns="0" tIns="26781" rIns="0" bIns="0" rtlCol="0">
            <a:spAutoFit/>
          </a:bodyPr>
          <a:lstStyle/>
          <a:p>
            <a:pPr marL="8927" marR="3571" indent="267805" defTabSz="642732">
              <a:lnSpc>
                <a:spcPts val="2812"/>
              </a:lnSpc>
              <a:spcBef>
                <a:spcPts val="211"/>
              </a:spcBef>
            </a:pPr>
            <a:r>
              <a:rPr sz="2390" spc="35" dirty="0">
                <a:solidFill>
                  <a:schemeClr val="tx2"/>
                </a:solidFill>
                <a:latin typeface="Arial"/>
                <a:cs typeface="Arial"/>
              </a:rPr>
              <a:t>The  </a:t>
            </a:r>
            <a:r>
              <a:rPr sz="2390" spc="-18" dirty="0">
                <a:solidFill>
                  <a:schemeClr val="tx2"/>
                </a:solidFill>
                <a:latin typeface="Arial"/>
                <a:cs typeface="Arial"/>
              </a:rPr>
              <a:t>I</a:t>
            </a:r>
            <a:r>
              <a:rPr sz="2390" spc="-46" dirty="0">
                <a:solidFill>
                  <a:schemeClr val="tx2"/>
                </a:solidFill>
                <a:latin typeface="Arial"/>
                <a:cs typeface="Arial"/>
              </a:rPr>
              <a:t>n</a:t>
            </a:r>
            <a:r>
              <a:rPr sz="2390" spc="53" dirty="0">
                <a:solidFill>
                  <a:schemeClr val="tx2"/>
                </a:solidFill>
                <a:latin typeface="Arial"/>
                <a:cs typeface="Arial"/>
              </a:rPr>
              <a:t>tern</a:t>
            </a:r>
            <a:r>
              <a:rPr sz="2390" spc="56" dirty="0">
                <a:solidFill>
                  <a:schemeClr val="tx2"/>
                </a:solidFill>
                <a:latin typeface="Arial"/>
                <a:cs typeface="Arial"/>
              </a:rPr>
              <a:t>e</a:t>
            </a:r>
            <a:r>
              <a:rPr sz="2390" spc="95" dirty="0">
                <a:solidFill>
                  <a:schemeClr val="tx2"/>
                </a:solidFill>
                <a:latin typeface="Arial"/>
                <a:cs typeface="Arial"/>
              </a:rPr>
              <a:t>t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C6DB83E0-9C06-4EA9-8B86-FA6544D45264}"/>
              </a:ext>
            </a:extLst>
          </p:cNvPr>
          <p:cNvSpPr txBox="1"/>
          <p:nvPr/>
        </p:nvSpPr>
        <p:spPr>
          <a:xfrm>
            <a:off x="6183684" y="920488"/>
            <a:ext cx="1361828" cy="976020"/>
          </a:xfrm>
          <a:prstGeom prst="rect">
            <a:avLst/>
          </a:prstGeom>
        </p:spPr>
        <p:txBody>
          <a:bodyPr vert="horz" wrap="square" lIns="0" tIns="26781" rIns="0" bIns="0" rtlCol="0">
            <a:spAutoFit/>
          </a:bodyPr>
          <a:lstStyle/>
          <a:p>
            <a:pPr marL="232098" marR="217368" indent="-12944" algn="ctr" defTabSz="642732">
              <a:lnSpc>
                <a:spcPts val="2812"/>
              </a:lnSpc>
              <a:spcBef>
                <a:spcPts val="211"/>
              </a:spcBef>
            </a:pPr>
            <a:r>
              <a:rPr sz="2390" spc="143" dirty="0">
                <a:solidFill>
                  <a:schemeClr val="tx2"/>
                </a:solidFill>
                <a:latin typeface="Arial"/>
                <a:cs typeface="Arial"/>
              </a:rPr>
              <a:t>Web  </a:t>
            </a:r>
            <a:r>
              <a:rPr sz="2390" spc="14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  <a:p>
            <a:pPr algn="ctr" defTabSz="642732">
              <a:lnSpc>
                <a:spcPts val="1799"/>
              </a:lnSpc>
            </a:pPr>
            <a:r>
              <a:rPr sz="1617" b="1" spc="25" dirty="0">
                <a:solidFill>
                  <a:schemeClr val="tx2"/>
                </a:solidFill>
                <a:latin typeface="Arial"/>
                <a:cs typeface="Arial"/>
              </a:rPr>
              <a:t>at</a:t>
            </a:r>
            <a:r>
              <a:rPr sz="1617" b="1" spc="-9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17" b="1" u="heavy" spc="4" dirty="0">
                <a:solidFill>
                  <a:schemeClr val="tx2"/>
                </a:solidFill>
                <a:uFill>
                  <a:solidFill>
                    <a:srgbClr val="ABDBA4"/>
                  </a:solidFill>
                </a:uFill>
                <a:latin typeface="Arial"/>
                <a:cs typeface="Arial"/>
              </a:rPr>
              <a:t>server.com</a:t>
            </a:r>
            <a:endParaRPr sz="1617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2" name="object 22">
            <a:extLst>
              <a:ext uri="{FF2B5EF4-FFF2-40B4-BE49-F238E27FC236}">
                <a16:creationId xmlns:a16="http://schemas.microsoft.com/office/drawing/2014/main" id="{26ECA80D-7B63-4D2D-8833-A1DF1F417AAE}"/>
              </a:ext>
            </a:extLst>
          </p:cNvPr>
          <p:cNvSpPr txBox="1"/>
          <p:nvPr/>
        </p:nvSpPr>
        <p:spPr>
          <a:xfrm>
            <a:off x="7665580" y="911561"/>
            <a:ext cx="1400660" cy="89605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algn="ctr" defTabSz="642732">
              <a:spcBef>
                <a:spcPts val="70"/>
              </a:spcBef>
            </a:pPr>
            <a:r>
              <a:rPr sz="2390" spc="-18" dirty="0">
                <a:solidFill>
                  <a:schemeClr val="tx2"/>
                </a:solidFill>
                <a:latin typeface="Arial"/>
                <a:cs typeface="Arial"/>
              </a:rPr>
              <a:t>Disk</a:t>
            </a:r>
            <a:r>
              <a:rPr sz="2390" spc="-88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2390" spc="18" dirty="0">
                <a:solidFill>
                  <a:schemeClr val="tx2"/>
                </a:solidFill>
                <a:latin typeface="Arial"/>
                <a:cs typeface="Arial"/>
              </a:rPr>
              <a:t>Drive</a:t>
            </a:r>
            <a:endParaRPr sz="239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1159" algn="ctr" defTabSz="642732">
              <a:spcBef>
                <a:spcPts val="14"/>
              </a:spcBef>
            </a:pPr>
            <a:r>
              <a:rPr sz="1687" b="1" spc="28" dirty="0">
                <a:solidFill>
                  <a:schemeClr val="tx2"/>
                </a:solidFill>
                <a:latin typeface="Arial"/>
                <a:cs typeface="Arial"/>
              </a:rPr>
              <a:t>at</a:t>
            </a:r>
            <a:endParaRPr sz="1687" dirty="0">
              <a:solidFill>
                <a:schemeClr val="tx2"/>
              </a:solidFill>
              <a:latin typeface="Arial"/>
              <a:cs typeface="Arial"/>
            </a:endParaRPr>
          </a:p>
          <a:p>
            <a:pPr marL="1339" algn="ctr" defTabSz="642732">
              <a:spcBef>
                <a:spcPts val="14"/>
              </a:spcBef>
            </a:pPr>
            <a:r>
              <a:rPr sz="1687" b="1" u="heavy" spc="4" dirty="0">
                <a:solidFill>
                  <a:schemeClr val="tx2"/>
                </a:solidFill>
                <a:uFill>
                  <a:solidFill>
                    <a:srgbClr val="ABDBA4"/>
                  </a:solidFill>
                </a:uFill>
                <a:latin typeface="Arial"/>
                <a:cs typeface="Arial"/>
              </a:rPr>
              <a:t>server.com</a:t>
            </a:r>
            <a:endParaRPr sz="1687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3" name="object 23">
            <a:extLst>
              <a:ext uri="{FF2B5EF4-FFF2-40B4-BE49-F238E27FC236}">
                <a16:creationId xmlns:a16="http://schemas.microsoft.com/office/drawing/2014/main" id="{B8F3E303-8F5B-4F1D-9698-3A8D4BE5D093}"/>
              </a:ext>
            </a:extLst>
          </p:cNvPr>
          <p:cNvSpPr/>
          <p:nvPr/>
        </p:nvSpPr>
        <p:spPr>
          <a:xfrm>
            <a:off x="1578866" y="1801530"/>
            <a:ext cx="2967365" cy="1297552"/>
          </a:xfrm>
          <a:custGeom>
            <a:avLst/>
            <a:gdLst/>
            <a:ahLst/>
            <a:cxnLst/>
            <a:rect l="l" t="t" r="r" b="b"/>
            <a:pathLst>
              <a:path w="4221480" h="1845945">
                <a:moveTo>
                  <a:pt x="2044814" y="0"/>
                </a:moveTo>
                <a:lnTo>
                  <a:pt x="0" y="0"/>
                </a:lnTo>
                <a:lnTo>
                  <a:pt x="0" y="766965"/>
                </a:lnTo>
                <a:lnTo>
                  <a:pt x="2044814" y="766965"/>
                </a:lnTo>
                <a:lnTo>
                  <a:pt x="2044814" y="0"/>
                </a:lnTo>
                <a:close/>
              </a:path>
              <a:path w="4221480" h="1845945">
                <a:moveTo>
                  <a:pt x="4221061" y="829500"/>
                </a:moveTo>
                <a:lnTo>
                  <a:pt x="2176246" y="829500"/>
                </a:lnTo>
                <a:lnTo>
                  <a:pt x="2176246" y="1845500"/>
                </a:lnTo>
                <a:lnTo>
                  <a:pt x="4221061" y="1845500"/>
                </a:lnTo>
                <a:lnTo>
                  <a:pt x="4221061" y="82950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44CB14F1-1817-4C64-BF05-4F73AE9A003E}"/>
              </a:ext>
            </a:extLst>
          </p:cNvPr>
          <p:cNvSpPr txBox="1"/>
          <p:nvPr/>
        </p:nvSpPr>
        <p:spPr>
          <a:xfrm>
            <a:off x="1657649" y="1848906"/>
            <a:ext cx="2814711" cy="121947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R="1532737" algn="ctr" defTabSz="642732">
              <a:spcBef>
                <a:spcPts val="70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User</a:t>
            </a:r>
            <a:r>
              <a:rPr sz="1336" spc="-1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4" dirty="0">
                <a:solidFill>
                  <a:srgbClr val="1B466D"/>
                </a:solidFill>
                <a:latin typeface="Arial"/>
                <a:cs typeface="Arial"/>
              </a:rPr>
              <a:t>requests</a:t>
            </a:r>
            <a:endParaRPr sz="1336" dirty="0">
              <a:solidFill>
                <a:prstClr val="black"/>
              </a:solidFill>
              <a:latin typeface="Arial"/>
              <a:cs typeface="Arial"/>
            </a:endParaRPr>
          </a:p>
          <a:p>
            <a:pPr marR="1524703" algn="ctr" defTabSz="642732">
              <a:spcBef>
                <a:spcPts val="14"/>
              </a:spcBef>
            </a:pPr>
            <a:r>
              <a:rPr sz="1336" i="1" dirty="0">
                <a:solidFill>
                  <a:schemeClr val="accent4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http://server.com</a:t>
            </a:r>
            <a:endParaRPr sz="1336" dirty="0">
              <a:solidFill>
                <a:schemeClr val="accent4"/>
              </a:solidFill>
              <a:latin typeface="Arial"/>
              <a:cs typeface="Arial"/>
            </a:endParaRPr>
          </a:p>
          <a:p>
            <a:pPr defTabSz="642732"/>
            <a:endParaRPr sz="116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526488" marR="3571" algn="ctr" defTabSz="642732">
              <a:lnSpc>
                <a:spcPct val="100899"/>
              </a:lnSpc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Look</a:t>
            </a:r>
            <a:r>
              <a:rPr sz="1336" spc="-18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up</a:t>
            </a:r>
            <a:r>
              <a:rPr sz="1336" spc="-1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address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of:</a:t>
            </a:r>
            <a:endParaRPr sz="1336" dirty="0">
              <a:solidFill>
                <a:prstClr val="black"/>
              </a:solidFill>
              <a:latin typeface="Arial"/>
              <a:cs typeface="Arial"/>
            </a:endParaRPr>
          </a:p>
          <a:p>
            <a:pPr marL="1517561" algn="ctr" defTabSz="642732">
              <a:spcBef>
                <a:spcPts val="14"/>
              </a:spcBef>
            </a:pPr>
            <a:r>
              <a:rPr sz="1336" i="1" spc="-7" dirty="0">
                <a:solidFill>
                  <a:srgbClr val="1B466D"/>
                </a:solidFill>
                <a:latin typeface="Arial"/>
                <a:cs typeface="Arial"/>
              </a:rPr>
              <a:t>server.com</a:t>
            </a:r>
            <a:endParaRPr sz="133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25">
            <a:extLst>
              <a:ext uri="{FF2B5EF4-FFF2-40B4-BE49-F238E27FC236}">
                <a16:creationId xmlns:a16="http://schemas.microsoft.com/office/drawing/2014/main" id="{7AB1EC4A-8B03-4A98-BBD2-C05BE3E3247A}"/>
              </a:ext>
            </a:extLst>
          </p:cNvPr>
          <p:cNvSpPr/>
          <p:nvPr/>
        </p:nvSpPr>
        <p:spPr>
          <a:xfrm>
            <a:off x="1578875" y="3162196"/>
            <a:ext cx="1446635" cy="708811"/>
          </a:xfrm>
          <a:custGeom>
            <a:avLst/>
            <a:gdLst/>
            <a:ahLst/>
            <a:cxnLst/>
            <a:rect l="l" t="t" r="r" b="b"/>
            <a:pathLst>
              <a:path w="2058035" h="1008379">
                <a:moveTo>
                  <a:pt x="0" y="0"/>
                </a:moveTo>
                <a:lnTo>
                  <a:pt x="2057502" y="0"/>
                </a:lnTo>
                <a:lnTo>
                  <a:pt x="2057502" y="1008265"/>
                </a:lnTo>
                <a:lnTo>
                  <a:pt x="0" y="1008265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6B05F740-CC26-4311-A7A6-709108C4ED2F}"/>
              </a:ext>
            </a:extLst>
          </p:cNvPr>
          <p:cNvSpPr txBox="1"/>
          <p:nvPr/>
        </p:nvSpPr>
        <p:spPr>
          <a:xfrm>
            <a:off x="1666577" y="3196896"/>
            <a:ext cx="1265415" cy="617187"/>
          </a:xfrm>
          <a:prstGeom prst="rect">
            <a:avLst/>
          </a:prstGeom>
        </p:spPr>
        <p:txBody>
          <a:bodyPr vert="horz" wrap="square" lIns="0" tIns="7142" rIns="0" bIns="0" rtlCol="0">
            <a:spAutoFit/>
          </a:bodyPr>
          <a:lstStyle/>
          <a:p>
            <a:pPr marL="8927" marR="3571" indent="8927" algn="ctr" defTabSz="642732">
              <a:lnSpc>
                <a:spcPct val="100899"/>
              </a:lnSpc>
              <a:spcBef>
                <a:spcPts val="56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Request  </a:t>
            </a:r>
            <a:r>
              <a:rPr sz="1336" u="sng" spc="-7" dirty="0">
                <a:solidFill>
                  <a:srgbClr val="1B466D"/>
                </a:solidFill>
                <a:uFill>
                  <a:solidFill>
                    <a:srgbClr val="1B466D"/>
                  </a:solidFill>
                </a:uFill>
                <a:latin typeface="Arial"/>
                <a:cs typeface="Arial"/>
              </a:rPr>
              <a:t>server.com</a:t>
            </a:r>
            <a:r>
              <a:rPr sz="1336" spc="-35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main 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using</a:t>
            </a:r>
            <a:r>
              <a:rPr sz="1336" spc="-6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39" dirty="0">
                <a:solidFill>
                  <a:srgbClr val="1B466D"/>
                </a:solidFill>
                <a:latin typeface="Arial"/>
                <a:cs typeface="Arial"/>
              </a:rPr>
              <a:t>IP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27">
            <a:extLst>
              <a:ext uri="{FF2B5EF4-FFF2-40B4-BE49-F238E27FC236}">
                <a16:creationId xmlns:a16="http://schemas.microsoft.com/office/drawing/2014/main" id="{ABF1071A-67B9-48A4-A024-DD26ED459087}"/>
              </a:ext>
            </a:extLst>
          </p:cNvPr>
          <p:cNvSpPr/>
          <p:nvPr/>
        </p:nvSpPr>
        <p:spPr>
          <a:xfrm>
            <a:off x="1578875" y="6168831"/>
            <a:ext cx="1437708" cy="517771"/>
          </a:xfrm>
          <a:custGeom>
            <a:avLst/>
            <a:gdLst/>
            <a:ahLst/>
            <a:cxnLst/>
            <a:rect l="l" t="t" r="r" b="b"/>
            <a:pathLst>
              <a:path w="2045335" h="736600">
                <a:moveTo>
                  <a:pt x="0" y="0"/>
                </a:moveTo>
                <a:lnTo>
                  <a:pt x="2044802" y="0"/>
                </a:lnTo>
                <a:lnTo>
                  <a:pt x="2044802" y="736492"/>
                </a:lnTo>
                <a:lnTo>
                  <a:pt x="0" y="736492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28">
            <a:extLst>
              <a:ext uri="{FF2B5EF4-FFF2-40B4-BE49-F238E27FC236}">
                <a16:creationId xmlns:a16="http://schemas.microsoft.com/office/drawing/2014/main" id="{9277078B-7348-4715-88A6-09FDEFEBEC53}"/>
              </a:ext>
            </a:extLst>
          </p:cNvPr>
          <p:cNvSpPr txBox="1"/>
          <p:nvPr/>
        </p:nvSpPr>
        <p:spPr>
          <a:xfrm>
            <a:off x="1791556" y="6214253"/>
            <a:ext cx="1007422" cy="409566"/>
          </a:xfrm>
          <a:prstGeom prst="rect">
            <a:avLst/>
          </a:prstGeom>
        </p:spPr>
        <p:txBody>
          <a:bodyPr vert="horz" wrap="square" lIns="0" tIns="7142" rIns="0" bIns="0" rtlCol="0">
            <a:spAutoFit/>
          </a:bodyPr>
          <a:lstStyle/>
          <a:p>
            <a:pPr marL="8927" marR="3571" indent="17854" defTabSz="642732">
              <a:lnSpc>
                <a:spcPct val="100899"/>
              </a:lnSpc>
              <a:spcBef>
                <a:spcPts val="56"/>
              </a:spcBef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 </a:t>
            </a:r>
            <a:r>
              <a:rPr sz="1336" spc="21" dirty="0">
                <a:solidFill>
                  <a:srgbClr val="1B466D"/>
                </a:solidFill>
                <a:latin typeface="Arial"/>
                <a:cs typeface="Arial"/>
              </a:rPr>
              <a:t>and  </a:t>
            </a:r>
            <a:r>
              <a:rPr sz="1336" spc="18" dirty="0">
                <a:solidFill>
                  <a:srgbClr val="1B466D"/>
                </a:solidFill>
                <a:latin typeface="Arial"/>
                <a:cs typeface="Arial"/>
              </a:rPr>
              <a:t>display</a:t>
            </a:r>
            <a:r>
              <a:rPr sz="1336" spc="-42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29">
            <a:extLst>
              <a:ext uri="{FF2B5EF4-FFF2-40B4-BE49-F238E27FC236}">
                <a16:creationId xmlns:a16="http://schemas.microsoft.com/office/drawing/2014/main" id="{5827054D-DD11-4227-BE24-A20A841A0E5C}"/>
              </a:ext>
            </a:extLst>
          </p:cNvPr>
          <p:cNvSpPr/>
          <p:nvPr/>
        </p:nvSpPr>
        <p:spPr>
          <a:xfrm>
            <a:off x="6147663" y="6079131"/>
            <a:ext cx="1437708" cy="539196"/>
          </a:xfrm>
          <a:custGeom>
            <a:avLst/>
            <a:gdLst/>
            <a:ahLst/>
            <a:cxnLst/>
            <a:rect l="l" t="t" r="r" b="b"/>
            <a:pathLst>
              <a:path w="2045334" h="767079">
                <a:moveTo>
                  <a:pt x="0" y="0"/>
                </a:moveTo>
                <a:lnTo>
                  <a:pt x="2044801" y="0"/>
                </a:lnTo>
                <a:lnTo>
                  <a:pt x="2044801" y="766969"/>
                </a:lnTo>
                <a:lnTo>
                  <a:pt x="0" y="766969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30">
            <a:extLst>
              <a:ext uri="{FF2B5EF4-FFF2-40B4-BE49-F238E27FC236}">
                <a16:creationId xmlns:a16="http://schemas.microsoft.com/office/drawing/2014/main" id="{A3FF69FE-8FA7-47FE-B5C8-0B11473EF079}"/>
              </a:ext>
            </a:extLst>
          </p:cNvPr>
          <p:cNvSpPr txBox="1"/>
          <p:nvPr/>
        </p:nvSpPr>
        <p:spPr>
          <a:xfrm>
            <a:off x="6380080" y="6232106"/>
            <a:ext cx="963679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spc="-11" dirty="0">
                <a:solidFill>
                  <a:srgbClr val="1B466D"/>
                </a:solidFill>
                <a:latin typeface="Arial"/>
                <a:cs typeface="Arial"/>
              </a:rPr>
              <a:t>Return</a:t>
            </a:r>
            <a:r>
              <a:rPr sz="1336" spc="-46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31">
            <a:extLst>
              <a:ext uri="{FF2B5EF4-FFF2-40B4-BE49-F238E27FC236}">
                <a16:creationId xmlns:a16="http://schemas.microsoft.com/office/drawing/2014/main" id="{2A2EFAAC-FB5E-48FD-A13D-D2F3F63A7886}"/>
              </a:ext>
            </a:extLst>
          </p:cNvPr>
          <p:cNvSpPr/>
          <p:nvPr/>
        </p:nvSpPr>
        <p:spPr>
          <a:xfrm>
            <a:off x="6129862" y="3272080"/>
            <a:ext cx="2957991" cy="1010993"/>
          </a:xfrm>
          <a:custGeom>
            <a:avLst/>
            <a:gdLst/>
            <a:ahLst/>
            <a:cxnLst/>
            <a:rect l="l" t="t" r="r" b="b"/>
            <a:pathLst>
              <a:path w="4208145" h="1438275">
                <a:moveTo>
                  <a:pt x="2044814" y="0"/>
                </a:moveTo>
                <a:lnTo>
                  <a:pt x="0" y="0"/>
                </a:lnTo>
                <a:lnTo>
                  <a:pt x="0" y="736485"/>
                </a:lnTo>
                <a:lnTo>
                  <a:pt x="2044814" y="736485"/>
                </a:lnTo>
                <a:lnTo>
                  <a:pt x="2044814" y="0"/>
                </a:lnTo>
                <a:close/>
              </a:path>
              <a:path w="4208145" h="1438275">
                <a:moveTo>
                  <a:pt x="4207954" y="701344"/>
                </a:moveTo>
                <a:lnTo>
                  <a:pt x="2163153" y="701344"/>
                </a:lnTo>
                <a:lnTo>
                  <a:pt x="2163153" y="1437843"/>
                </a:lnTo>
                <a:lnTo>
                  <a:pt x="4207954" y="1437843"/>
                </a:lnTo>
                <a:lnTo>
                  <a:pt x="4207954" y="701344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32">
            <a:extLst>
              <a:ext uri="{FF2B5EF4-FFF2-40B4-BE49-F238E27FC236}">
                <a16:creationId xmlns:a16="http://schemas.microsoft.com/office/drawing/2014/main" id="{D2DE7659-C34B-4DDB-950F-59833B10AC21}"/>
              </a:ext>
            </a:extLst>
          </p:cNvPr>
          <p:cNvSpPr txBox="1"/>
          <p:nvPr/>
        </p:nvSpPr>
        <p:spPr>
          <a:xfrm>
            <a:off x="6219391" y="3312948"/>
            <a:ext cx="1249793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</a:t>
            </a:r>
            <a:r>
              <a:rPr sz="1336" spc="-42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4" dirty="0">
                <a:solidFill>
                  <a:srgbClr val="1B466D"/>
                </a:solidFill>
                <a:latin typeface="Arial"/>
                <a:cs typeface="Arial"/>
              </a:rPr>
              <a:t>request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33">
            <a:extLst>
              <a:ext uri="{FF2B5EF4-FFF2-40B4-BE49-F238E27FC236}">
                <a16:creationId xmlns:a16="http://schemas.microsoft.com/office/drawing/2014/main" id="{14D7C65A-59CB-4411-857C-4DE85D16814D}"/>
              </a:ext>
            </a:extLst>
          </p:cNvPr>
          <p:cNvSpPr txBox="1"/>
          <p:nvPr/>
        </p:nvSpPr>
        <p:spPr>
          <a:xfrm>
            <a:off x="6290809" y="3518271"/>
            <a:ext cx="1120796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for </a:t>
            </a:r>
            <a:r>
              <a:rPr sz="1336" spc="14" dirty="0">
                <a:solidFill>
                  <a:srgbClr val="1B466D"/>
                </a:solidFill>
                <a:latin typeface="Arial"/>
                <a:cs typeface="Arial"/>
              </a:rPr>
              <a:t>index</a:t>
            </a:r>
            <a:r>
              <a:rPr sz="1336" spc="-60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35" dirty="0">
                <a:solidFill>
                  <a:srgbClr val="1B466D"/>
                </a:solidFill>
                <a:latin typeface="Arial"/>
                <a:cs typeface="Arial"/>
              </a:rPr>
              <a:t>page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64" name="object 34">
            <a:extLst>
              <a:ext uri="{FF2B5EF4-FFF2-40B4-BE49-F238E27FC236}">
                <a16:creationId xmlns:a16="http://schemas.microsoft.com/office/drawing/2014/main" id="{3CF2B049-60DD-4DA9-8DBF-13225DD54319}"/>
              </a:ext>
            </a:extLst>
          </p:cNvPr>
          <p:cNvGrpSpPr/>
          <p:nvPr/>
        </p:nvGrpSpPr>
        <p:grpSpPr>
          <a:xfrm>
            <a:off x="3020602" y="1933169"/>
            <a:ext cx="6927868" cy="3765000"/>
            <a:chOff x="2129485" y="2748775"/>
            <a:chExt cx="9855835" cy="5356225"/>
          </a:xfrm>
        </p:grpSpPr>
        <p:sp>
          <p:nvSpPr>
            <p:cNvPr id="95" name="object 35">
              <a:extLst>
                <a:ext uri="{FF2B5EF4-FFF2-40B4-BE49-F238E27FC236}">
                  <a16:creationId xmlns:a16="http://schemas.microsoft.com/office/drawing/2014/main" id="{A592483B-AC4C-4A1D-9C47-159211674849}"/>
                </a:ext>
              </a:extLst>
            </p:cNvPr>
            <p:cNvSpPr/>
            <p:nvPr/>
          </p:nvSpPr>
          <p:spPr>
            <a:xfrm>
              <a:off x="2154885" y="2774175"/>
              <a:ext cx="1166495" cy="378460"/>
            </a:xfrm>
            <a:custGeom>
              <a:avLst/>
              <a:gdLst/>
              <a:ahLst/>
              <a:cxnLst/>
              <a:rect l="l" t="t" r="r" b="b"/>
              <a:pathLst>
                <a:path w="1166495" h="378460">
                  <a:moveTo>
                    <a:pt x="0" y="0"/>
                  </a:moveTo>
                  <a:lnTo>
                    <a:pt x="1166168" y="0"/>
                  </a:lnTo>
                  <a:lnTo>
                    <a:pt x="1166168" y="352992"/>
                  </a:lnTo>
                  <a:lnTo>
                    <a:pt x="1166168" y="378392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36">
              <a:extLst>
                <a:ext uri="{FF2B5EF4-FFF2-40B4-BE49-F238E27FC236}">
                  <a16:creationId xmlns:a16="http://schemas.microsoft.com/office/drawing/2014/main" id="{3CC0135E-F3A8-4A52-A370-38770CD4F8BD}"/>
                </a:ext>
              </a:extLst>
            </p:cNvPr>
            <p:cNvSpPr/>
            <p:nvPr/>
          </p:nvSpPr>
          <p:spPr>
            <a:xfrm>
              <a:off x="3214369" y="312715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213359" y="0"/>
                  </a:moveTo>
                  <a:lnTo>
                    <a:pt x="0" y="0"/>
                  </a:lnTo>
                  <a:lnTo>
                    <a:pt x="106680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37">
              <a:extLst>
                <a:ext uri="{FF2B5EF4-FFF2-40B4-BE49-F238E27FC236}">
                  <a16:creationId xmlns:a16="http://schemas.microsoft.com/office/drawing/2014/main" id="{8F7DAE5F-22AA-44DC-9900-06BDE366636F}"/>
                </a:ext>
              </a:extLst>
            </p:cNvPr>
            <p:cNvSpPr/>
            <p:nvPr/>
          </p:nvSpPr>
          <p:spPr>
            <a:xfrm>
              <a:off x="6624777" y="7356767"/>
              <a:ext cx="5335270" cy="641350"/>
            </a:xfrm>
            <a:custGeom>
              <a:avLst/>
              <a:gdLst/>
              <a:ahLst/>
              <a:cxnLst/>
              <a:rect l="l" t="t" r="r" b="b"/>
              <a:pathLst>
                <a:path w="5335270" h="641350">
                  <a:moveTo>
                    <a:pt x="5334825" y="0"/>
                  </a:moveTo>
                  <a:lnTo>
                    <a:pt x="5334825" y="641329"/>
                  </a:lnTo>
                  <a:lnTo>
                    <a:pt x="25400" y="641329"/>
                  </a:lnTo>
                  <a:lnTo>
                    <a:pt x="0" y="641329"/>
                  </a:lnTo>
                </a:path>
              </a:pathLst>
            </a:custGeom>
            <a:ln w="507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38">
              <a:extLst>
                <a:ext uri="{FF2B5EF4-FFF2-40B4-BE49-F238E27FC236}">
                  <a16:creationId xmlns:a16="http://schemas.microsoft.com/office/drawing/2014/main" id="{A3F63D80-242C-4E5B-B7FE-4E0AEB9BFE17}"/>
                </a:ext>
              </a:extLst>
            </p:cNvPr>
            <p:cNvSpPr/>
            <p:nvPr/>
          </p:nvSpPr>
          <p:spPr>
            <a:xfrm>
              <a:off x="6436817" y="7891424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213359" y="0"/>
                  </a:moveTo>
                  <a:lnTo>
                    <a:pt x="0" y="106679"/>
                  </a:lnTo>
                  <a:lnTo>
                    <a:pt x="213359" y="213359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39">
              <a:extLst>
                <a:ext uri="{FF2B5EF4-FFF2-40B4-BE49-F238E27FC236}">
                  <a16:creationId xmlns:a16="http://schemas.microsoft.com/office/drawing/2014/main" id="{51B2C905-A3B0-463F-B951-6ECBD8E6E42B}"/>
                </a:ext>
              </a:extLst>
            </p:cNvPr>
            <p:cNvSpPr/>
            <p:nvPr/>
          </p:nvSpPr>
          <p:spPr>
            <a:xfrm>
              <a:off x="6571805" y="6079896"/>
              <a:ext cx="2058035" cy="767080"/>
            </a:xfrm>
            <a:custGeom>
              <a:avLst/>
              <a:gdLst/>
              <a:ahLst/>
              <a:cxnLst/>
              <a:rect l="l" t="t" r="r" b="b"/>
              <a:pathLst>
                <a:path w="2058034" h="767079">
                  <a:moveTo>
                    <a:pt x="0" y="0"/>
                  </a:moveTo>
                  <a:lnTo>
                    <a:pt x="2057501" y="0"/>
                  </a:lnTo>
                  <a:lnTo>
                    <a:pt x="2057501" y="766978"/>
                  </a:lnTo>
                  <a:lnTo>
                    <a:pt x="0" y="766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195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0" name="object 40">
            <a:extLst>
              <a:ext uri="{FF2B5EF4-FFF2-40B4-BE49-F238E27FC236}">
                <a16:creationId xmlns:a16="http://schemas.microsoft.com/office/drawing/2014/main" id="{231081D2-A64E-4002-ADA8-E1AB5DF099CA}"/>
              </a:ext>
            </a:extLst>
          </p:cNvPr>
          <p:cNvSpPr txBox="1"/>
          <p:nvPr/>
        </p:nvSpPr>
        <p:spPr>
          <a:xfrm>
            <a:off x="4701787" y="902634"/>
            <a:ext cx="1277913" cy="67586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2232" algn="ctr" defTabSz="642732">
              <a:lnSpc>
                <a:spcPts val="2573"/>
              </a:lnSpc>
              <a:spcBef>
                <a:spcPts val="70"/>
              </a:spcBef>
            </a:pPr>
            <a:r>
              <a:rPr sz="2179" spc="-56" dirty="0">
                <a:solidFill>
                  <a:schemeClr val="tx2"/>
                </a:solidFill>
                <a:latin typeface="Arial"/>
                <a:cs typeface="Arial"/>
              </a:rPr>
              <a:t>PHP</a:t>
            </a:r>
            <a:endParaRPr sz="2179" dirty="0">
              <a:solidFill>
                <a:schemeClr val="tx2"/>
              </a:solidFill>
              <a:latin typeface="Arial"/>
              <a:cs typeface="Arial"/>
            </a:endParaRPr>
          </a:p>
          <a:p>
            <a:pPr algn="ctr" defTabSz="642732">
              <a:lnSpc>
                <a:spcPts val="2573"/>
              </a:lnSpc>
            </a:pPr>
            <a:r>
              <a:rPr sz="2179" spc="-56" dirty="0">
                <a:solidFill>
                  <a:schemeClr val="tx2"/>
                </a:solidFill>
                <a:latin typeface="Arial"/>
                <a:cs typeface="Arial"/>
              </a:rPr>
              <a:t>P</a:t>
            </a:r>
            <a:r>
              <a:rPr sz="2179" spc="-88" dirty="0">
                <a:solidFill>
                  <a:schemeClr val="tx2"/>
                </a:solidFill>
                <a:latin typeface="Arial"/>
                <a:cs typeface="Arial"/>
              </a:rPr>
              <a:t>r</a:t>
            </a:r>
            <a:r>
              <a:rPr sz="2179" spc="35" dirty="0">
                <a:solidFill>
                  <a:schemeClr val="tx2"/>
                </a:solidFill>
                <a:latin typeface="Arial"/>
                <a:cs typeface="Arial"/>
              </a:rPr>
              <a:t>ocessor</a:t>
            </a:r>
            <a:endParaRPr sz="2179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1" name="object 41">
            <a:extLst>
              <a:ext uri="{FF2B5EF4-FFF2-40B4-BE49-F238E27FC236}">
                <a16:creationId xmlns:a16="http://schemas.microsoft.com/office/drawing/2014/main" id="{8DA732E3-FDA4-4B98-ADF1-AF8291CACCF3}"/>
              </a:ext>
            </a:extLst>
          </p:cNvPr>
          <p:cNvSpPr txBox="1"/>
          <p:nvPr/>
        </p:nvSpPr>
        <p:spPr>
          <a:xfrm>
            <a:off x="9388509" y="938342"/>
            <a:ext cx="1019920" cy="565652"/>
          </a:xfrm>
          <a:prstGeom prst="rect">
            <a:avLst/>
          </a:prstGeom>
        </p:spPr>
        <p:txBody>
          <a:bodyPr vert="horz" wrap="square" lIns="0" tIns="26781" rIns="0" bIns="0" rtlCol="0">
            <a:spAutoFit/>
          </a:bodyPr>
          <a:lstStyle/>
          <a:p>
            <a:pPr marL="8927" marR="3571" indent="107122" defTabSz="642732">
              <a:lnSpc>
                <a:spcPts val="2109"/>
              </a:lnSpc>
              <a:spcBef>
                <a:spcPts val="211"/>
              </a:spcBef>
            </a:pPr>
            <a:r>
              <a:rPr sz="1828" spc="28" dirty="0">
                <a:solidFill>
                  <a:schemeClr val="tx2"/>
                </a:solidFill>
                <a:latin typeface="Arial"/>
                <a:cs typeface="Arial"/>
              </a:rPr>
              <a:t>mySQL  </a:t>
            </a:r>
            <a:r>
              <a:rPr sz="1828" spc="-25" dirty="0">
                <a:solidFill>
                  <a:schemeClr val="tx2"/>
                </a:solidFill>
                <a:latin typeface="Arial"/>
                <a:cs typeface="Arial"/>
              </a:rPr>
              <a:t>D</a:t>
            </a:r>
            <a:r>
              <a:rPr sz="1828" spc="-46" dirty="0">
                <a:solidFill>
                  <a:schemeClr val="tx2"/>
                </a:solidFill>
                <a:latin typeface="Arial"/>
                <a:cs typeface="Arial"/>
              </a:rPr>
              <a:t>a</a:t>
            </a:r>
            <a:r>
              <a:rPr sz="1828" spc="21" dirty="0">
                <a:solidFill>
                  <a:schemeClr val="tx2"/>
                </a:solidFill>
                <a:latin typeface="Arial"/>
                <a:cs typeface="Arial"/>
              </a:rPr>
              <a:t>tabase</a:t>
            </a:r>
            <a:endParaRPr sz="1828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2" name="object 42">
            <a:extLst>
              <a:ext uri="{FF2B5EF4-FFF2-40B4-BE49-F238E27FC236}">
                <a16:creationId xmlns:a16="http://schemas.microsoft.com/office/drawing/2014/main" id="{0F6130D2-09E7-407D-9D1C-1B546345AFC2}"/>
              </a:ext>
            </a:extLst>
          </p:cNvPr>
          <p:cNvSpPr txBox="1"/>
          <p:nvPr/>
        </p:nvSpPr>
        <p:spPr>
          <a:xfrm>
            <a:off x="6290809" y="3803939"/>
            <a:ext cx="2717852" cy="855136"/>
          </a:xfrm>
          <a:prstGeom prst="rect">
            <a:avLst/>
          </a:prstGeom>
        </p:spPr>
        <p:txBody>
          <a:bodyPr vert="horz" wrap="square" lIns="0" tIns="7142" rIns="0" bIns="0" rtlCol="0">
            <a:spAutoFit/>
          </a:bodyPr>
          <a:lstStyle/>
          <a:p>
            <a:pPr marL="1535415" marR="3571" indent="-80341" defTabSz="642732">
              <a:lnSpc>
                <a:spcPct val="100899"/>
              </a:lnSpc>
              <a:spcBef>
                <a:spcPts val="56"/>
              </a:spcBef>
            </a:pPr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Fetch</a:t>
            </a:r>
            <a:r>
              <a:rPr sz="1336" spc="-67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7" dirty="0">
                <a:solidFill>
                  <a:srgbClr val="1B466D"/>
                </a:solidFill>
                <a:latin typeface="Arial"/>
                <a:cs typeface="Arial"/>
              </a:rPr>
              <a:t>index.html </a:t>
            </a:r>
            <a:r>
              <a:rPr sz="1336" spc="4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from </a:t>
            </a:r>
            <a:r>
              <a:rPr sz="1336" spc="11" dirty="0">
                <a:solidFill>
                  <a:srgbClr val="1B466D"/>
                </a:solidFill>
                <a:latin typeface="Arial"/>
                <a:cs typeface="Arial"/>
              </a:rPr>
              <a:t>hard</a:t>
            </a:r>
            <a:r>
              <a:rPr sz="1336" spc="-25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18" dirty="0">
                <a:solidFill>
                  <a:srgbClr val="1B466D"/>
                </a:solidFill>
                <a:latin typeface="Arial"/>
                <a:cs typeface="Arial"/>
              </a:rPr>
              <a:t>disk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  <a:p>
            <a:pPr defTabSz="642732"/>
            <a:endParaRPr sz="1476">
              <a:solidFill>
                <a:prstClr val="black"/>
              </a:solidFill>
              <a:latin typeface="Arial"/>
              <a:cs typeface="Arial"/>
            </a:endParaRPr>
          </a:p>
          <a:p>
            <a:pPr marL="8927" defTabSz="642732">
              <a:spcBef>
                <a:spcPts val="4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Contains </a:t>
            </a:r>
            <a:r>
              <a:rPr sz="1336" spc="-56" dirty="0">
                <a:solidFill>
                  <a:srgbClr val="1B466D"/>
                </a:solidFill>
                <a:latin typeface="Arial"/>
                <a:cs typeface="Arial"/>
              </a:rPr>
              <a:t>PHP?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3" name="object 43">
            <a:extLst>
              <a:ext uri="{FF2B5EF4-FFF2-40B4-BE49-F238E27FC236}">
                <a16:creationId xmlns:a16="http://schemas.microsoft.com/office/drawing/2014/main" id="{04A46A8C-C17F-4040-AE2B-90558B8CA468}"/>
              </a:ext>
            </a:extLst>
          </p:cNvPr>
          <p:cNvSpPr txBox="1"/>
          <p:nvPr/>
        </p:nvSpPr>
        <p:spPr>
          <a:xfrm>
            <a:off x="4614444" y="5446469"/>
            <a:ext cx="1446635" cy="384080"/>
          </a:xfrm>
          <a:prstGeom prst="rect">
            <a:avLst/>
          </a:prstGeom>
          <a:solidFill>
            <a:srgbClr val="D0F195"/>
          </a:solidFill>
        </p:spPr>
        <p:txBody>
          <a:bodyPr vert="horz" wrap="square" lIns="0" tIns="0" rIns="0" bIns="0" rtlCol="0">
            <a:spAutoFit/>
          </a:bodyPr>
          <a:lstStyle/>
          <a:p>
            <a:pPr defTabSz="642732"/>
            <a:endParaRPr sz="116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12012" defTabSz="642732"/>
            <a:r>
              <a:rPr sz="1336" dirty="0">
                <a:solidFill>
                  <a:srgbClr val="1B466D"/>
                </a:solidFill>
                <a:latin typeface="Arial"/>
                <a:cs typeface="Arial"/>
              </a:rPr>
              <a:t>Receive</a:t>
            </a:r>
            <a:r>
              <a:rPr sz="1336" spc="-11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Data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44">
            <a:extLst>
              <a:ext uri="{FF2B5EF4-FFF2-40B4-BE49-F238E27FC236}">
                <a16:creationId xmlns:a16="http://schemas.microsoft.com/office/drawing/2014/main" id="{CD602BB6-BDE6-4889-8E6A-F785E9FB751B}"/>
              </a:ext>
            </a:extLst>
          </p:cNvPr>
          <p:cNvSpPr/>
          <p:nvPr/>
        </p:nvSpPr>
        <p:spPr>
          <a:xfrm>
            <a:off x="9166885" y="4744487"/>
            <a:ext cx="1446635" cy="539196"/>
          </a:xfrm>
          <a:custGeom>
            <a:avLst/>
            <a:gdLst/>
            <a:ahLst/>
            <a:cxnLst/>
            <a:rect l="l" t="t" r="r" b="b"/>
            <a:pathLst>
              <a:path w="2058034" h="767079">
                <a:moveTo>
                  <a:pt x="0" y="0"/>
                </a:moveTo>
                <a:lnTo>
                  <a:pt x="2057476" y="0"/>
                </a:lnTo>
                <a:lnTo>
                  <a:pt x="2057476" y="766978"/>
                </a:lnTo>
                <a:lnTo>
                  <a:pt x="0" y="766978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45">
            <a:extLst>
              <a:ext uri="{FF2B5EF4-FFF2-40B4-BE49-F238E27FC236}">
                <a16:creationId xmlns:a16="http://schemas.microsoft.com/office/drawing/2014/main" id="{65CAA25C-8EE4-48A5-8856-1F3EC4E63A5F}"/>
              </a:ext>
            </a:extLst>
          </p:cNvPr>
          <p:cNvSpPr txBox="1"/>
          <p:nvPr/>
        </p:nvSpPr>
        <p:spPr>
          <a:xfrm>
            <a:off x="9388508" y="4901970"/>
            <a:ext cx="1007868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spc="-4" dirty="0">
                <a:solidFill>
                  <a:srgbClr val="1B466D"/>
                </a:solidFill>
                <a:latin typeface="Arial"/>
                <a:cs typeface="Arial"/>
              </a:rPr>
              <a:t>Execute</a:t>
            </a:r>
            <a:r>
              <a:rPr sz="1336" spc="-32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28" dirty="0">
                <a:solidFill>
                  <a:srgbClr val="1B466D"/>
                </a:solidFill>
                <a:latin typeface="Arial"/>
                <a:cs typeface="Arial"/>
              </a:rPr>
              <a:t>SQL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6" name="object 46">
            <a:extLst>
              <a:ext uri="{FF2B5EF4-FFF2-40B4-BE49-F238E27FC236}">
                <a16:creationId xmlns:a16="http://schemas.microsoft.com/office/drawing/2014/main" id="{5AEDCB6F-7A76-407E-B8D5-5A05AC137C9F}"/>
              </a:ext>
            </a:extLst>
          </p:cNvPr>
          <p:cNvSpPr/>
          <p:nvPr/>
        </p:nvSpPr>
        <p:spPr>
          <a:xfrm>
            <a:off x="4614444" y="4799334"/>
            <a:ext cx="1446635" cy="539196"/>
          </a:xfrm>
          <a:custGeom>
            <a:avLst/>
            <a:gdLst/>
            <a:ahLst/>
            <a:cxnLst/>
            <a:rect l="l" t="t" r="r" b="b"/>
            <a:pathLst>
              <a:path w="2058035" h="767079">
                <a:moveTo>
                  <a:pt x="0" y="0"/>
                </a:moveTo>
                <a:lnTo>
                  <a:pt x="2057501" y="0"/>
                </a:lnTo>
                <a:lnTo>
                  <a:pt x="2057501" y="766965"/>
                </a:lnTo>
                <a:lnTo>
                  <a:pt x="0" y="766965"/>
                </a:lnTo>
                <a:lnTo>
                  <a:pt x="0" y="0"/>
                </a:lnTo>
                <a:close/>
              </a:path>
            </a:pathLst>
          </a:custGeom>
          <a:solidFill>
            <a:srgbClr val="D0F195"/>
          </a:solid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47">
            <a:extLst>
              <a:ext uri="{FF2B5EF4-FFF2-40B4-BE49-F238E27FC236}">
                <a16:creationId xmlns:a16="http://schemas.microsoft.com/office/drawing/2014/main" id="{6DE1339A-1121-47A7-AAD3-4491BE4F74DB}"/>
              </a:ext>
            </a:extLst>
          </p:cNvPr>
          <p:cNvSpPr txBox="1"/>
          <p:nvPr/>
        </p:nvSpPr>
        <p:spPr>
          <a:xfrm>
            <a:off x="4835693" y="4955533"/>
            <a:ext cx="1004744" cy="214583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1336" spc="-7" dirty="0">
                <a:solidFill>
                  <a:srgbClr val="1B466D"/>
                </a:solidFill>
                <a:latin typeface="Arial"/>
                <a:cs typeface="Arial"/>
              </a:rPr>
              <a:t>Process</a:t>
            </a:r>
            <a:r>
              <a:rPr sz="1336" spc="-32" dirty="0">
                <a:solidFill>
                  <a:srgbClr val="1B466D"/>
                </a:solidFill>
                <a:latin typeface="Arial"/>
                <a:cs typeface="Arial"/>
              </a:rPr>
              <a:t> </a:t>
            </a:r>
            <a:r>
              <a:rPr sz="1336" spc="-53" dirty="0">
                <a:solidFill>
                  <a:srgbClr val="1B466D"/>
                </a:solidFill>
                <a:latin typeface="Arial"/>
                <a:cs typeface="Arial"/>
              </a:rPr>
              <a:t>PHP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8" name="object 48">
            <a:extLst>
              <a:ext uri="{FF2B5EF4-FFF2-40B4-BE49-F238E27FC236}">
                <a16:creationId xmlns:a16="http://schemas.microsoft.com/office/drawing/2014/main" id="{304DAF8F-9579-4D68-9D7C-F240B8F480FE}"/>
              </a:ext>
            </a:extLst>
          </p:cNvPr>
          <p:cNvGrpSpPr/>
          <p:nvPr/>
        </p:nvGrpSpPr>
        <p:grpSpPr>
          <a:xfrm>
            <a:off x="3006924" y="3914142"/>
            <a:ext cx="4656370" cy="2588856"/>
            <a:chOff x="2110028" y="5566981"/>
            <a:chExt cx="6624320" cy="3683000"/>
          </a:xfrm>
        </p:grpSpPr>
        <p:sp>
          <p:nvSpPr>
            <p:cNvPr id="109" name="object 49">
              <a:extLst>
                <a:ext uri="{FF2B5EF4-FFF2-40B4-BE49-F238E27FC236}">
                  <a16:creationId xmlns:a16="http://schemas.microsoft.com/office/drawing/2014/main" id="{67DC0363-E96A-470C-BDB0-FCF1DAA6CD4A}"/>
                </a:ext>
              </a:extLst>
            </p:cNvPr>
            <p:cNvSpPr/>
            <p:nvPr/>
          </p:nvSpPr>
          <p:spPr>
            <a:xfrm>
              <a:off x="7542745" y="5592381"/>
              <a:ext cx="1166495" cy="275590"/>
            </a:xfrm>
            <a:custGeom>
              <a:avLst/>
              <a:gdLst/>
              <a:ahLst/>
              <a:cxnLst/>
              <a:rect l="l" t="t" r="r" b="b"/>
              <a:pathLst>
                <a:path w="1166495" h="275589">
                  <a:moveTo>
                    <a:pt x="1166168" y="0"/>
                  </a:moveTo>
                  <a:lnTo>
                    <a:pt x="0" y="0"/>
                  </a:lnTo>
                  <a:lnTo>
                    <a:pt x="0" y="249728"/>
                  </a:lnTo>
                  <a:lnTo>
                    <a:pt x="0" y="275128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50">
              <a:extLst>
                <a:ext uri="{FF2B5EF4-FFF2-40B4-BE49-F238E27FC236}">
                  <a16:creationId xmlns:a16="http://schemas.microsoft.com/office/drawing/2014/main" id="{83371560-DE6D-4E6F-A2ED-FA8863C67A88}"/>
                </a:ext>
              </a:extLst>
            </p:cNvPr>
            <p:cNvSpPr/>
            <p:nvPr/>
          </p:nvSpPr>
          <p:spPr>
            <a:xfrm>
              <a:off x="7436065" y="5842101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359" y="0"/>
                  </a:moveTo>
                  <a:lnTo>
                    <a:pt x="0" y="0"/>
                  </a:lnTo>
                  <a:lnTo>
                    <a:pt x="10667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51">
              <a:extLst>
                <a:ext uri="{FF2B5EF4-FFF2-40B4-BE49-F238E27FC236}">
                  <a16:creationId xmlns:a16="http://schemas.microsoft.com/office/drawing/2014/main" id="{9EE4910A-EDBB-411B-B212-E85DFC1E2B95}"/>
                </a:ext>
              </a:extLst>
            </p:cNvPr>
            <p:cNvSpPr/>
            <p:nvPr/>
          </p:nvSpPr>
          <p:spPr>
            <a:xfrm>
              <a:off x="5419559" y="6333439"/>
              <a:ext cx="1166495" cy="275590"/>
            </a:xfrm>
            <a:custGeom>
              <a:avLst/>
              <a:gdLst/>
              <a:ahLst/>
              <a:cxnLst/>
              <a:rect l="l" t="t" r="r" b="b"/>
              <a:pathLst>
                <a:path w="1166495" h="275590">
                  <a:moveTo>
                    <a:pt x="1166168" y="0"/>
                  </a:moveTo>
                  <a:lnTo>
                    <a:pt x="0" y="0"/>
                  </a:lnTo>
                  <a:lnTo>
                    <a:pt x="0" y="249728"/>
                  </a:lnTo>
                  <a:lnTo>
                    <a:pt x="0" y="275128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52">
              <a:extLst>
                <a:ext uri="{FF2B5EF4-FFF2-40B4-BE49-F238E27FC236}">
                  <a16:creationId xmlns:a16="http://schemas.microsoft.com/office/drawing/2014/main" id="{FE2FCE1B-D2C9-4DE2-863B-D2EBDCD953C8}"/>
                </a:ext>
              </a:extLst>
            </p:cNvPr>
            <p:cNvSpPr/>
            <p:nvPr/>
          </p:nvSpPr>
          <p:spPr>
            <a:xfrm>
              <a:off x="5312879" y="658317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213360" y="0"/>
                  </a:moveTo>
                  <a:lnTo>
                    <a:pt x="0" y="0"/>
                  </a:lnTo>
                  <a:lnTo>
                    <a:pt x="106680" y="213359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53">
              <a:extLst>
                <a:ext uri="{FF2B5EF4-FFF2-40B4-BE49-F238E27FC236}">
                  <a16:creationId xmlns:a16="http://schemas.microsoft.com/office/drawing/2014/main" id="{59403E90-2B41-4F8C-ADDD-0A15C6B2E258}"/>
                </a:ext>
              </a:extLst>
            </p:cNvPr>
            <p:cNvSpPr/>
            <p:nvPr/>
          </p:nvSpPr>
          <p:spPr>
            <a:xfrm>
              <a:off x="2297988" y="9142829"/>
              <a:ext cx="4293870" cy="0"/>
            </a:xfrm>
            <a:custGeom>
              <a:avLst/>
              <a:gdLst/>
              <a:ahLst/>
              <a:cxnLst/>
              <a:rect l="l" t="t" r="r" b="b"/>
              <a:pathLst>
                <a:path w="4293870">
                  <a:moveTo>
                    <a:pt x="4293374" y="0"/>
                  </a:moveTo>
                  <a:lnTo>
                    <a:pt x="25400" y="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54">
              <a:extLst>
                <a:ext uri="{FF2B5EF4-FFF2-40B4-BE49-F238E27FC236}">
                  <a16:creationId xmlns:a16="http://schemas.microsoft.com/office/drawing/2014/main" id="{2990AC11-2936-499A-B3AA-40E63EF03638}"/>
                </a:ext>
              </a:extLst>
            </p:cNvPr>
            <p:cNvSpPr/>
            <p:nvPr/>
          </p:nvSpPr>
          <p:spPr>
            <a:xfrm>
              <a:off x="2110028" y="903614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213359" y="0"/>
                  </a:moveTo>
                  <a:lnTo>
                    <a:pt x="0" y="106680"/>
                  </a:lnTo>
                  <a:lnTo>
                    <a:pt x="21335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55">
              <a:extLst>
                <a:ext uri="{FF2B5EF4-FFF2-40B4-BE49-F238E27FC236}">
                  <a16:creationId xmlns:a16="http://schemas.microsoft.com/office/drawing/2014/main" id="{55CF65BC-5170-4479-A845-5878AE668ABA}"/>
                </a:ext>
              </a:extLst>
            </p:cNvPr>
            <p:cNvSpPr/>
            <p:nvPr/>
          </p:nvSpPr>
          <p:spPr>
            <a:xfrm>
              <a:off x="6496685" y="8236483"/>
              <a:ext cx="1166495" cy="275590"/>
            </a:xfrm>
            <a:custGeom>
              <a:avLst/>
              <a:gdLst/>
              <a:ahLst/>
              <a:cxnLst/>
              <a:rect l="l" t="t" r="r" b="b"/>
              <a:pathLst>
                <a:path w="1166495" h="275590">
                  <a:moveTo>
                    <a:pt x="0" y="0"/>
                  </a:moveTo>
                  <a:lnTo>
                    <a:pt x="1166168" y="0"/>
                  </a:lnTo>
                  <a:lnTo>
                    <a:pt x="1166168" y="249728"/>
                  </a:lnTo>
                  <a:lnTo>
                    <a:pt x="1166168" y="275128"/>
                  </a:lnTo>
                </a:path>
              </a:pathLst>
            </a:custGeom>
            <a:ln w="507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56">
              <a:extLst>
                <a:ext uri="{FF2B5EF4-FFF2-40B4-BE49-F238E27FC236}">
                  <a16:creationId xmlns:a16="http://schemas.microsoft.com/office/drawing/2014/main" id="{564B8996-CBA7-499F-9B16-8C0E29D778CA}"/>
                </a:ext>
              </a:extLst>
            </p:cNvPr>
            <p:cNvSpPr/>
            <p:nvPr/>
          </p:nvSpPr>
          <p:spPr>
            <a:xfrm>
              <a:off x="7556182" y="8486217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213359" y="0"/>
                  </a:moveTo>
                  <a:lnTo>
                    <a:pt x="0" y="0"/>
                  </a:lnTo>
                  <a:lnTo>
                    <a:pt x="106679" y="21336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360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C75A6-DBFE-4668-BB49-9227F820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Nobody wants simple web pages  anymore</a:t>
            </a:r>
          </a:p>
          <a:p>
            <a:r>
              <a:rPr lang="en-US" dirty="0"/>
              <a:t>Desktop software for common tasks may be coming extinct</a:t>
            </a:r>
          </a:p>
          <a:p>
            <a:r>
              <a:rPr lang="en-US" dirty="0"/>
              <a:t>Oﬀsite storage as standard  </a:t>
            </a:r>
          </a:p>
          <a:p>
            <a:r>
              <a:rPr lang="en-US" dirty="0"/>
              <a:t>Collaboration easily added  </a:t>
            </a:r>
          </a:p>
          <a:p>
            <a:r>
              <a:rPr lang="en-US" dirty="0"/>
              <a:t>No software installation  </a:t>
            </a:r>
          </a:p>
          <a:p>
            <a:r>
              <a:rPr lang="en-US" dirty="0"/>
              <a:t>No software updates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36FFB-FA07-4FAC-9769-CED46D31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web apps important?</a:t>
            </a:r>
          </a:p>
        </p:txBody>
      </p:sp>
    </p:spTree>
    <p:extLst>
      <p:ext uri="{BB962C8B-B14F-4D97-AF65-F5344CB8AC3E}">
        <p14:creationId xmlns:p14="http://schemas.microsoft.com/office/powerpoint/2010/main" val="1210171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4087E62-9AF3-4D13-8763-FD6167930C13}"/>
              </a:ext>
            </a:extLst>
          </p:cNvPr>
          <p:cNvSpPr/>
          <p:nvPr/>
        </p:nvSpPr>
        <p:spPr>
          <a:xfrm>
            <a:off x="2148639" y="911561"/>
            <a:ext cx="7891547" cy="5945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B9EF32E-9AE1-45A7-B2DE-D6289829E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0212" y="228600"/>
            <a:ext cx="4495109" cy="962748"/>
          </a:xfrm>
          <a:prstGeom prst="rect">
            <a:avLst/>
          </a:prstGeom>
        </p:spPr>
        <p:txBody>
          <a:bodyPr vert="horz" wrap="square" lIns="0" tIns="26781" rIns="0" bIns="0" rtlCol="0">
            <a:spAutoFit/>
          </a:bodyPr>
          <a:lstStyle/>
          <a:p>
            <a:pPr marL="8927" marR="3571">
              <a:lnSpc>
                <a:spcPts val="2460"/>
              </a:lnSpc>
              <a:spcBef>
                <a:spcPts val="211"/>
              </a:spcBef>
            </a:pPr>
            <a:r>
              <a:rPr sz="1600" dirty="0"/>
              <a:t>A software (or solution) stack:  a set of components required  to make a complete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0A0BC-B94D-4475-A084-9EFA1B361E2D}"/>
              </a:ext>
            </a:extLst>
          </p:cNvPr>
          <p:cNvSpPr txBox="1"/>
          <p:nvPr/>
        </p:nvSpPr>
        <p:spPr>
          <a:xfrm>
            <a:off x="8532812" y="228600"/>
            <a:ext cx="3505200" cy="166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27" marR="3571" defTabSz="457063">
              <a:lnSpc>
                <a:spcPts val="2460"/>
              </a:lnSpc>
              <a:spcBef>
                <a:spcPts val="211"/>
              </a:spcBef>
            </a:pPr>
            <a:r>
              <a:rPr lang="en-US" sz="1600" b="1" cap="all" dirty="0">
                <a:solidFill>
                  <a:srgbClr val="2E3791"/>
                </a:solidFill>
                <a:latin typeface="+mj-lt"/>
                <a:ea typeface="+mj-ea"/>
                <a:cs typeface="+mj-cs"/>
              </a:rPr>
              <a:t>Web stack:  server side code utilizes web  server and database all running  on an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3214704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620C3-507B-4B3A-833B-AE002C44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Web Stacks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6E44997-290A-4A6B-BE01-CCC92C48F0D0}"/>
              </a:ext>
            </a:extLst>
          </p:cNvPr>
          <p:cNvSpPr txBox="1"/>
          <p:nvPr/>
        </p:nvSpPr>
        <p:spPr>
          <a:xfrm>
            <a:off x="3541265" y="1600200"/>
            <a:ext cx="2035823" cy="270436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3515" b="1" spc="-80" dirty="0">
                <a:solidFill>
                  <a:srgbClr val="1B466D"/>
                </a:solidFill>
                <a:latin typeface="Arial"/>
                <a:cs typeface="Arial"/>
              </a:rPr>
              <a:t>LAMP</a:t>
            </a:r>
            <a:endParaRPr sz="351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28488" marR="3571" defTabSz="642732">
              <a:lnSpc>
                <a:spcPts val="4147"/>
              </a:lnSpc>
              <a:spcBef>
                <a:spcPts val="408"/>
              </a:spcBef>
            </a:pPr>
            <a:r>
              <a:rPr sz="3515" b="1" spc="21" dirty="0">
                <a:solidFill>
                  <a:srgbClr val="1B466D"/>
                </a:solidFill>
                <a:latin typeface="Arial"/>
                <a:cs typeface="Arial"/>
              </a:rPr>
              <a:t>L</a:t>
            </a:r>
            <a:r>
              <a:rPr sz="3515" spc="21" dirty="0">
                <a:solidFill>
                  <a:srgbClr val="1B466D"/>
                </a:solidFill>
                <a:latin typeface="Play"/>
                <a:cs typeface="Play"/>
              </a:rPr>
              <a:t>inux  </a:t>
            </a:r>
            <a:r>
              <a:rPr sz="3515" b="1" spc="-176" dirty="0">
                <a:solidFill>
                  <a:srgbClr val="1B466D"/>
                </a:solidFill>
                <a:latin typeface="Arial"/>
                <a:cs typeface="Arial"/>
              </a:rPr>
              <a:t>A</a:t>
            </a:r>
            <a:r>
              <a:rPr sz="3515" spc="127" dirty="0">
                <a:solidFill>
                  <a:srgbClr val="1B466D"/>
                </a:solidFill>
                <a:latin typeface="Play"/>
                <a:cs typeface="Play"/>
              </a:rPr>
              <a:t>pache  </a:t>
            </a:r>
            <a:r>
              <a:rPr sz="3515" b="1" spc="207" dirty="0">
                <a:solidFill>
                  <a:srgbClr val="1B466D"/>
                </a:solidFill>
                <a:latin typeface="Arial"/>
                <a:cs typeface="Arial"/>
              </a:rPr>
              <a:t>M</a:t>
            </a:r>
            <a:r>
              <a:rPr sz="3515" spc="207" dirty="0">
                <a:solidFill>
                  <a:srgbClr val="1B466D"/>
                </a:solidFill>
                <a:latin typeface="Play"/>
                <a:cs typeface="Play"/>
              </a:rPr>
              <a:t>ySQL  </a:t>
            </a:r>
            <a:r>
              <a:rPr sz="3515" b="1" spc="42" dirty="0">
                <a:solidFill>
                  <a:srgbClr val="1B466D"/>
                </a:solidFill>
                <a:latin typeface="Arial"/>
                <a:cs typeface="Arial"/>
              </a:rPr>
              <a:t>P</a:t>
            </a:r>
            <a:r>
              <a:rPr sz="3515" spc="42" dirty="0">
                <a:solidFill>
                  <a:srgbClr val="1B466D"/>
                </a:solidFill>
                <a:latin typeface="Play"/>
                <a:cs typeface="Play"/>
              </a:rPr>
              <a:t>HP</a:t>
            </a:r>
            <a:endParaRPr sz="3515" dirty="0">
              <a:solidFill>
                <a:prstClr val="black"/>
              </a:solidFill>
              <a:latin typeface="Play"/>
              <a:cs typeface="Play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34A832E-8632-4D36-B2BC-313DF2938AC8}"/>
              </a:ext>
            </a:extLst>
          </p:cNvPr>
          <p:cNvSpPr txBox="1"/>
          <p:nvPr/>
        </p:nvSpPr>
        <p:spPr>
          <a:xfrm>
            <a:off x="6022996" y="1600200"/>
            <a:ext cx="2392014" cy="270436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3515" b="1" spc="-14" dirty="0">
                <a:solidFill>
                  <a:srgbClr val="1B466D"/>
                </a:solidFill>
                <a:latin typeface="Arial"/>
                <a:cs typeface="Arial"/>
              </a:rPr>
              <a:t>WAMP</a:t>
            </a:r>
            <a:endParaRPr sz="3515" dirty="0">
              <a:solidFill>
                <a:prstClr val="black"/>
              </a:solidFill>
              <a:latin typeface="Arial"/>
              <a:cs typeface="Arial"/>
            </a:endParaRPr>
          </a:p>
          <a:p>
            <a:pPr marL="428488" marR="3571" defTabSz="642732">
              <a:lnSpc>
                <a:spcPts val="4147"/>
              </a:lnSpc>
              <a:spcBef>
                <a:spcPts val="408"/>
              </a:spcBef>
            </a:pPr>
            <a:r>
              <a:rPr sz="3515" b="1" spc="394" dirty="0">
                <a:solidFill>
                  <a:srgbClr val="1B466D"/>
                </a:solidFill>
                <a:latin typeface="Arial"/>
                <a:cs typeface="Arial"/>
              </a:rPr>
              <a:t>W</a:t>
            </a:r>
            <a:r>
              <a:rPr sz="3515" spc="67" dirty="0">
                <a:solidFill>
                  <a:srgbClr val="1B466D"/>
                </a:solidFill>
                <a:latin typeface="Play"/>
                <a:cs typeface="Play"/>
              </a:rPr>
              <a:t>ind</a:t>
            </a:r>
            <a:r>
              <a:rPr sz="3515" spc="14" dirty="0">
                <a:solidFill>
                  <a:srgbClr val="1B466D"/>
                </a:solidFill>
                <a:latin typeface="Play"/>
                <a:cs typeface="Play"/>
              </a:rPr>
              <a:t>o</a:t>
            </a:r>
            <a:r>
              <a:rPr sz="3515" spc="60" dirty="0">
                <a:solidFill>
                  <a:srgbClr val="1B466D"/>
                </a:solidFill>
                <a:latin typeface="Play"/>
                <a:cs typeface="Play"/>
              </a:rPr>
              <a:t>w</a:t>
            </a:r>
            <a:r>
              <a:rPr sz="3515" spc="21" dirty="0">
                <a:solidFill>
                  <a:srgbClr val="1B466D"/>
                </a:solidFill>
                <a:latin typeface="Play"/>
                <a:cs typeface="Play"/>
              </a:rPr>
              <a:t>s  </a:t>
            </a:r>
            <a:r>
              <a:rPr sz="3515" b="1" spc="98" dirty="0">
                <a:solidFill>
                  <a:srgbClr val="1B466D"/>
                </a:solidFill>
                <a:latin typeface="Arial"/>
                <a:cs typeface="Arial"/>
              </a:rPr>
              <a:t>A</a:t>
            </a:r>
            <a:r>
              <a:rPr sz="3515" spc="98" dirty="0">
                <a:solidFill>
                  <a:srgbClr val="1B466D"/>
                </a:solidFill>
                <a:latin typeface="Play"/>
                <a:cs typeface="Play"/>
              </a:rPr>
              <a:t>pache  </a:t>
            </a:r>
            <a:r>
              <a:rPr sz="3515" b="1" spc="207" dirty="0">
                <a:solidFill>
                  <a:srgbClr val="1B466D"/>
                </a:solidFill>
                <a:latin typeface="Arial"/>
                <a:cs typeface="Arial"/>
              </a:rPr>
              <a:t>M</a:t>
            </a:r>
            <a:r>
              <a:rPr sz="3515" spc="207" dirty="0">
                <a:solidFill>
                  <a:srgbClr val="1B466D"/>
                </a:solidFill>
                <a:latin typeface="Play"/>
                <a:cs typeface="Play"/>
              </a:rPr>
              <a:t>ySQL  </a:t>
            </a:r>
            <a:r>
              <a:rPr sz="3515" b="1" spc="42" dirty="0">
                <a:solidFill>
                  <a:srgbClr val="1B466D"/>
                </a:solidFill>
                <a:latin typeface="Arial"/>
                <a:cs typeface="Arial"/>
              </a:rPr>
              <a:t>P</a:t>
            </a:r>
            <a:r>
              <a:rPr sz="3515" spc="42" dirty="0">
                <a:solidFill>
                  <a:srgbClr val="1B466D"/>
                </a:solidFill>
                <a:latin typeface="Play"/>
                <a:cs typeface="Play"/>
              </a:rPr>
              <a:t>HP</a:t>
            </a:r>
            <a:endParaRPr sz="3515" dirty="0">
              <a:solidFill>
                <a:prstClr val="black"/>
              </a:solidFill>
              <a:latin typeface="Play"/>
              <a:cs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3425367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620C3-507B-4B3A-833B-AE002C44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Web Stacks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6CE18C7F-22DC-4C1A-A083-174126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29284"/>
              </p:ext>
            </p:extLst>
          </p:nvPr>
        </p:nvGraphicFramePr>
        <p:xfrm>
          <a:off x="1408112" y="1676400"/>
          <a:ext cx="9372599" cy="4267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6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640">
                <a:tc>
                  <a:txBody>
                    <a:bodyPr/>
                    <a:lstStyle/>
                    <a:p>
                      <a:pPr marL="31750">
                        <a:lnSpc>
                          <a:spcPts val="5700"/>
                        </a:lnSpc>
                      </a:pPr>
                      <a:r>
                        <a:rPr sz="3500" b="1" spc="-135" dirty="0">
                          <a:solidFill>
                            <a:srgbClr val="1B466D"/>
                          </a:solidFill>
                        </a:rPr>
                        <a:t>LEMP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4335">
                        <a:lnSpc>
                          <a:spcPts val="5700"/>
                        </a:lnSpc>
                      </a:pPr>
                      <a:r>
                        <a:rPr sz="3500" b="1" spc="140" dirty="0">
                          <a:solidFill>
                            <a:srgbClr val="1B466D"/>
                          </a:solidFill>
                        </a:rPr>
                        <a:t>WIMP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5700"/>
                        </a:lnSpc>
                      </a:pPr>
                      <a:r>
                        <a:rPr sz="3500" b="1" spc="150" dirty="0">
                          <a:solidFill>
                            <a:srgbClr val="1B466D"/>
                          </a:solidFill>
                        </a:rPr>
                        <a:t>WINS</a:t>
                      </a:r>
                      <a:endParaRPr sz="35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456">
                <a:tc>
                  <a:txBody>
                    <a:bodyPr/>
                    <a:lstStyle/>
                    <a:p>
                      <a:pPr marL="628650">
                        <a:lnSpc>
                          <a:spcPts val="5865"/>
                        </a:lnSpc>
                      </a:pPr>
                      <a:r>
                        <a:rPr sz="3500" b="1" spc="30" dirty="0">
                          <a:solidFill>
                            <a:srgbClr val="1B466D"/>
                          </a:solidFill>
                        </a:rPr>
                        <a:t>L</a:t>
                      </a:r>
                      <a:r>
                        <a:rPr sz="3500" spc="30" dirty="0">
                          <a:solidFill>
                            <a:srgbClr val="1B466D"/>
                          </a:solidFill>
                        </a:rPr>
                        <a:t>inux</a:t>
                      </a:r>
                      <a:endParaRPr sz="3500" dirty="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7235" algn="ctr">
                        <a:lnSpc>
                          <a:spcPts val="5865"/>
                        </a:lnSpc>
                      </a:pPr>
                      <a:r>
                        <a:rPr lang="en-US" sz="3500" b="1" spc="140" dirty="0">
                          <a:solidFill>
                            <a:srgbClr val="1B466D"/>
                          </a:solidFill>
                        </a:rPr>
                        <a:t>W</a:t>
                      </a:r>
                      <a:r>
                        <a:rPr sz="3500" spc="140" dirty="0">
                          <a:solidFill>
                            <a:srgbClr val="1B466D"/>
                          </a:solidFill>
                        </a:rPr>
                        <a:t>indows</a:t>
                      </a:r>
                      <a:endParaRPr sz="3500" dirty="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0" algn="ctr">
                        <a:lnSpc>
                          <a:spcPts val="5865"/>
                        </a:lnSpc>
                      </a:pPr>
                      <a:r>
                        <a:rPr sz="3500" b="1" spc="140" dirty="0">
                          <a:solidFill>
                            <a:srgbClr val="1B466D"/>
                          </a:solidFill>
                        </a:rPr>
                        <a:t>W</a:t>
                      </a:r>
                      <a:r>
                        <a:rPr sz="3500" spc="140" dirty="0">
                          <a:solidFill>
                            <a:srgbClr val="1B466D"/>
                          </a:solidFill>
                        </a:rPr>
                        <a:t>indows</a:t>
                      </a:r>
                      <a:endParaRPr sz="3500" dirty="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206">
                <a:tc>
                  <a:txBody>
                    <a:bodyPr/>
                    <a:lstStyle/>
                    <a:p>
                      <a:pPr marL="628650">
                        <a:lnSpc>
                          <a:spcPts val="5715"/>
                        </a:lnSpc>
                      </a:pPr>
                      <a:r>
                        <a:rPr sz="3500" b="1" spc="15" dirty="0">
                          <a:solidFill>
                            <a:srgbClr val="1B466D"/>
                          </a:solidFill>
                        </a:rPr>
                        <a:t>E</a:t>
                      </a:r>
                      <a:r>
                        <a:rPr sz="3500" spc="15" dirty="0">
                          <a:solidFill>
                            <a:srgbClr val="1B466D"/>
                          </a:solidFill>
                        </a:rPr>
                        <a:t>nginX</a:t>
                      </a:r>
                      <a:endParaRPr sz="3500" dirty="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1235">
                        <a:lnSpc>
                          <a:spcPts val="5715"/>
                        </a:lnSpc>
                      </a:pPr>
                      <a:r>
                        <a:rPr sz="3500" b="1" spc="180" dirty="0">
                          <a:solidFill>
                            <a:srgbClr val="1B466D"/>
                          </a:solidFill>
                        </a:rPr>
                        <a:t>I</a:t>
                      </a:r>
                      <a:r>
                        <a:rPr sz="3500" spc="180" dirty="0">
                          <a:solidFill>
                            <a:srgbClr val="1B466D"/>
                          </a:solidFill>
                        </a:rPr>
                        <a:t>SS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0">
                        <a:lnSpc>
                          <a:spcPts val="5715"/>
                        </a:lnSpc>
                      </a:pPr>
                      <a:r>
                        <a:rPr sz="3500" b="1" spc="180" dirty="0">
                          <a:solidFill>
                            <a:srgbClr val="1B466D"/>
                          </a:solidFill>
                        </a:rPr>
                        <a:t>I</a:t>
                      </a:r>
                      <a:r>
                        <a:rPr sz="3500" spc="180" dirty="0">
                          <a:solidFill>
                            <a:srgbClr val="1B466D"/>
                          </a:solidFill>
                        </a:rPr>
                        <a:t>SS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206">
                <a:tc>
                  <a:txBody>
                    <a:bodyPr/>
                    <a:lstStyle/>
                    <a:p>
                      <a:pPr marL="628650">
                        <a:lnSpc>
                          <a:spcPts val="5715"/>
                        </a:lnSpc>
                      </a:pPr>
                      <a:r>
                        <a:rPr sz="3500" b="1" spc="295" dirty="0">
                          <a:solidFill>
                            <a:srgbClr val="1B466D"/>
                          </a:solidFill>
                        </a:rPr>
                        <a:t>M</a:t>
                      </a:r>
                      <a:r>
                        <a:rPr sz="3500" spc="295" dirty="0">
                          <a:solidFill>
                            <a:srgbClr val="1B466D"/>
                          </a:solidFill>
                        </a:rPr>
                        <a:t>ySQL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1235">
                        <a:lnSpc>
                          <a:spcPts val="5715"/>
                        </a:lnSpc>
                      </a:pPr>
                      <a:r>
                        <a:rPr sz="3500" b="1" spc="295" dirty="0">
                          <a:solidFill>
                            <a:srgbClr val="1B466D"/>
                          </a:solidFill>
                        </a:rPr>
                        <a:t>M</a:t>
                      </a:r>
                      <a:r>
                        <a:rPr sz="3500" spc="295" dirty="0">
                          <a:solidFill>
                            <a:srgbClr val="1B466D"/>
                          </a:solidFill>
                        </a:rPr>
                        <a:t>ySQL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0">
                        <a:lnSpc>
                          <a:spcPts val="5715"/>
                        </a:lnSpc>
                      </a:pPr>
                      <a:r>
                        <a:rPr sz="3500" b="1" spc="-10" dirty="0">
                          <a:solidFill>
                            <a:srgbClr val="1B466D"/>
                          </a:solidFill>
                        </a:rPr>
                        <a:t>.N</a:t>
                      </a:r>
                      <a:r>
                        <a:rPr sz="3500" spc="-10" dirty="0">
                          <a:solidFill>
                            <a:srgbClr val="1B466D"/>
                          </a:solidFill>
                        </a:rPr>
                        <a:t>et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7691">
                <a:tc>
                  <a:txBody>
                    <a:bodyPr/>
                    <a:lstStyle/>
                    <a:p>
                      <a:pPr marL="628650">
                        <a:lnSpc>
                          <a:spcPts val="5715"/>
                        </a:lnSpc>
                      </a:pPr>
                      <a:r>
                        <a:rPr sz="3500" b="1" spc="60" dirty="0">
                          <a:solidFill>
                            <a:srgbClr val="1B466D"/>
                          </a:solidFill>
                        </a:rPr>
                        <a:t>P</a:t>
                      </a:r>
                      <a:r>
                        <a:rPr sz="3500" spc="60" dirty="0">
                          <a:solidFill>
                            <a:srgbClr val="1B466D"/>
                          </a:solidFill>
                        </a:rPr>
                        <a:t>HP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1235">
                        <a:lnSpc>
                          <a:spcPts val="5715"/>
                        </a:lnSpc>
                      </a:pPr>
                      <a:r>
                        <a:rPr sz="3500" b="1" spc="60" dirty="0">
                          <a:solidFill>
                            <a:srgbClr val="1B466D"/>
                          </a:solidFill>
                        </a:rPr>
                        <a:t>P</a:t>
                      </a:r>
                      <a:r>
                        <a:rPr sz="3500" spc="60" dirty="0">
                          <a:solidFill>
                            <a:srgbClr val="1B466D"/>
                          </a:solidFill>
                        </a:rPr>
                        <a:t>HP</a:t>
                      </a:r>
                      <a:endParaRPr sz="350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0">
                        <a:lnSpc>
                          <a:spcPts val="5715"/>
                        </a:lnSpc>
                      </a:pPr>
                      <a:r>
                        <a:rPr lang="en-US" sz="3500" b="1" spc="60" dirty="0" err="1">
                          <a:solidFill>
                            <a:srgbClr val="1B466D"/>
                          </a:solidFill>
                        </a:rPr>
                        <a:t>S</a:t>
                      </a:r>
                      <a:r>
                        <a:rPr lang="en-US" sz="3500" b="0" spc="60" dirty="0" err="1">
                          <a:solidFill>
                            <a:srgbClr val="1B466D"/>
                          </a:solidFill>
                        </a:rPr>
                        <a:t>ql</a:t>
                      </a:r>
                      <a:r>
                        <a:rPr lang="en-US" sz="3500" b="0" spc="60" dirty="0">
                          <a:solidFill>
                            <a:srgbClr val="1B466D"/>
                          </a:solidFill>
                        </a:rPr>
                        <a:t> Server</a:t>
                      </a:r>
                      <a:endParaRPr sz="3500" b="0" dirty="0">
                        <a:latin typeface="Play"/>
                        <a:cs typeface="Play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515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91175-9B29-451D-8765-3524BD38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schemeClr val="tx2"/>
                </a:solidFill>
              </a:rPr>
              <a:pPr/>
              <a:t>59</a:t>
            </a:fld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70240DF5-4444-482B-BF04-C2D79944170F}"/>
              </a:ext>
            </a:extLst>
          </p:cNvPr>
          <p:cNvGrpSpPr/>
          <p:nvPr/>
        </p:nvGrpSpPr>
        <p:grpSpPr>
          <a:xfrm>
            <a:off x="2894012" y="304800"/>
            <a:ext cx="5157180" cy="5972223"/>
            <a:chOff x="0" y="1257300"/>
            <a:chExt cx="7336790" cy="84963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F9A88012-356F-472A-AB91-D4374DBBE2C9}"/>
                </a:ext>
              </a:extLst>
            </p:cNvPr>
            <p:cNvSpPr/>
            <p:nvPr/>
          </p:nvSpPr>
          <p:spPr>
            <a:xfrm>
              <a:off x="0" y="1257300"/>
              <a:ext cx="7035800" cy="848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9192459-D5BA-4E48-8D4D-4E62E4B7C78D}"/>
                </a:ext>
              </a:extLst>
            </p:cNvPr>
            <p:cNvSpPr/>
            <p:nvPr/>
          </p:nvSpPr>
          <p:spPr>
            <a:xfrm>
              <a:off x="0" y="1295400"/>
              <a:ext cx="7336790" cy="8458200"/>
            </a:xfrm>
            <a:custGeom>
              <a:avLst/>
              <a:gdLst/>
              <a:ahLst/>
              <a:cxnLst/>
              <a:rect l="l" t="t" r="r" b="b"/>
              <a:pathLst>
                <a:path w="7336790" h="8458200">
                  <a:moveTo>
                    <a:pt x="2688149" y="127000"/>
                  </a:moveTo>
                  <a:lnTo>
                    <a:pt x="162443" y="127000"/>
                  </a:lnTo>
                  <a:lnTo>
                    <a:pt x="29105" y="165100"/>
                  </a:lnTo>
                  <a:lnTo>
                    <a:pt x="0" y="165100"/>
                  </a:lnTo>
                  <a:lnTo>
                    <a:pt x="0" y="8458200"/>
                  </a:lnTo>
                  <a:lnTo>
                    <a:pt x="6756592" y="8458200"/>
                  </a:lnTo>
                  <a:lnTo>
                    <a:pt x="6773832" y="8432800"/>
                  </a:lnTo>
                  <a:lnTo>
                    <a:pt x="6793396" y="8382000"/>
                  </a:lnTo>
                  <a:lnTo>
                    <a:pt x="6812613" y="8343900"/>
                  </a:lnTo>
                  <a:lnTo>
                    <a:pt x="6831485" y="8305800"/>
                  </a:lnTo>
                  <a:lnTo>
                    <a:pt x="6850010" y="8255000"/>
                  </a:lnTo>
                  <a:lnTo>
                    <a:pt x="6868188" y="8216900"/>
                  </a:lnTo>
                  <a:lnTo>
                    <a:pt x="6886021" y="8178800"/>
                  </a:lnTo>
                  <a:lnTo>
                    <a:pt x="6903507" y="8128000"/>
                  </a:lnTo>
                  <a:lnTo>
                    <a:pt x="6920647" y="8089900"/>
                  </a:lnTo>
                  <a:lnTo>
                    <a:pt x="6937440" y="8051800"/>
                  </a:lnTo>
                  <a:lnTo>
                    <a:pt x="6953888" y="8001000"/>
                  </a:lnTo>
                  <a:lnTo>
                    <a:pt x="6969989" y="7962900"/>
                  </a:lnTo>
                  <a:lnTo>
                    <a:pt x="6985744" y="7912100"/>
                  </a:lnTo>
                  <a:lnTo>
                    <a:pt x="7001152" y="7874000"/>
                  </a:lnTo>
                  <a:lnTo>
                    <a:pt x="7016215" y="7835900"/>
                  </a:lnTo>
                  <a:lnTo>
                    <a:pt x="7030931" y="7785100"/>
                  </a:lnTo>
                  <a:lnTo>
                    <a:pt x="7045300" y="7747000"/>
                  </a:lnTo>
                  <a:lnTo>
                    <a:pt x="7059324" y="7696200"/>
                  </a:lnTo>
                  <a:lnTo>
                    <a:pt x="7073001" y="7658100"/>
                  </a:lnTo>
                  <a:lnTo>
                    <a:pt x="7086332" y="7607300"/>
                  </a:lnTo>
                  <a:lnTo>
                    <a:pt x="7099317" y="7569200"/>
                  </a:lnTo>
                  <a:lnTo>
                    <a:pt x="7111956" y="7531100"/>
                  </a:lnTo>
                  <a:lnTo>
                    <a:pt x="7124248" y="7480300"/>
                  </a:lnTo>
                  <a:lnTo>
                    <a:pt x="7136194" y="7442200"/>
                  </a:lnTo>
                  <a:lnTo>
                    <a:pt x="7147794" y="7391400"/>
                  </a:lnTo>
                  <a:lnTo>
                    <a:pt x="7159047" y="7353300"/>
                  </a:lnTo>
                  <a:lnTo>
                    <a:pt x="7169954" y="7302500"/>
                  </a:lnTo>
                  <a:lnTo>
                    <a:pt x="7180515" y="7264400"/>
                  </a:lnTo>
                  <a:lnTo>
                    <a:pt x="7190730" y="7213600"/>
                  </a:lnTo>
                  <a:lnTo>
                    <a:pt x="7200598" y="7175500"/>
                  </a:lnTo>
                  <a:lnTo>
                    <a:pt x="7210120" y="7124700"/>
                  </a:lnTo>
                  <a:lnTo>
                    <a:pt x="7219296" y="7086600"/>
                  </a:lnTo>
                  <a:lnTo>
                    <a:pt x="7228126" y="7035800"/>
                  </a:lnTo>
                  <a:lnTo>
                    <a:pt x="7236609" y="6997700"/>
                  </a:lnTo>
                  <a:lnTo>
                    <a:pt x="7244746" y="6946900"/>
                  </a:lnTo>
                  <a:lnTo>
                    <a:pt x="7252537" y="6908800"/>
                  </a:lnTo>
                  <a:lnTo>
                    <a:pt x="7259982" y="6858000"/>
                  </a:lnTo>
                  <a:lnTo>
                    <a:pt x="7267080" y="6807200"/>
                  </a:lnTo>
                  <a:lnTo>
                    <a:pt x="7273832" y="6769100"/>
                  </a:lnTo>
                  <a:lnTo>
                    <a:pt x="7280238" y="6718300"/>
                  </a:lnTo>
                  <a:lnTo>
                    <a:pt x="7286298" y="6680200"/>
                  </a:lnTo>
                  <a:lnTo>
                    <a:pt x="7292011" y="6629400"/>
                  </a:lnTo>
                  <a:lnTo>
                    <a:pt x="7297378" y="6591300"/>
                  </a:lnTo>
                  <a:lnTo>
                    <a:pt x="7302399" y="6540500"/>
                  </a:lnTo>
                  <a:lnTo>
                    <a:pt x="7307073" y="6502400"/>
                  </a:lnTo>
                  <a:lnTo>
                    <a:pt x="7311402" y="6451600"/>
                  </a:lnTo>
                  <a:lnTo>
                    <a:pt x="7315384" y="6400800"/>
                  </a:lnTo>
                  <a:lnTo>
                    <a:pt x="7319019" y="6362700"/>
                  </a:lnTo>
                  <a:lnTo>
                    <a:pt x="7322309" y="6311900"/>
                  </a:lnTo>
                  <a:lnTo>
                    <a:pt x="7325252" y="6273800"/>
                  </a:lnTo>
                  <a:lnTo>
                    <a:pt x="7327849" y="6223000"/>
                  </a:lnTo>
                  <a:lnTo>
                    <a:pt x="7330100" y="6184900"/>
                  </a:lnTo>
                  <a:lnTo>
                    <a:pt x="7332004" y="6134100"/>
                  </a:lnTo>
                  <a:lnTo>
                    <a:pt x="7333562" y="6083300"/>
                  </a:lnTo>
                  <a:lnTo>
                    <a:pt x="7334774" y="6045200"/>
                  </a:lnTo>
                  <a:lnTo>
                    <a:pt x="7335640" y="5994400"/>
                  </a:lnTo>
                  <a:lnTo>
                    <a:pt x="7336159" y="5956300"/>
                  </a:lnTo>
                  <a:lnTo>
                    <a:pt x="7336332" y="5905500"/>
                  </a:lnTo>
                  <a:lnTo>
                    <a:pt x="7336159" y="5867400"/>
                  </a:lnTo>
                  <a:lnTo>
                    <a:pt x="7335640" y="5816600"/>
                  </a:lnTo>
                  <a:lnTo>
                    <a:pt x="7334774" y="5765800"/>
                  </a:lnTo>
                  <a:lnTo>
                    <a:pt x="7333562" y="5727700"/>
                  </a:lnTo>
                  <a:lnTo>
                    <a:pt x="7332004" y="5676900"/>
                  </a:lnTo>
                  <a:lnTo>
                    <a:pt x="7330100" y="5638800"/>
                  </a:lnTo>
                  <a:lnTo>
                    <a:pt x="7327849" y="5588000"/>
                  </a:lnTo>
                  <a:lnTo>
                    <a:pt x="7325252" y="5549900"/>
                  </a:lnTo>
                  <a:lnTo>
                    <a:pt x="7322309" y="5499100"/>
                  </a:lnTo>
                  <a:lnTo>
                    <a:pt x="7319019" y="5448300"/>
                  </a:lnTo>
                  <a:lnTo>
                    <a:pt x="7315384" y="5410200"/>
                  </a:lnTo>
                  <a:lnTo>
                    <a:pt x="7311402" y="5359400"/>
                  </a:lnTo>
                  <a:lnTo>
                    <a:pt x="7307073" y="5321300"/>
                  </a:lnTo>
                  <a:lnTo>
                    <a:pt x="7302399" y="5270500"/>
                  </a:lnTo>
                  <a:lnTo>
                    <a:pt x="7297378" y="5232400"/>
                  </a:lnTo>
                  <a:lnTo>
                    <a:pt x="7292011" y="5181600"/>
                  </a:lnTo>
                  <a:lnTo>
                    <a:pt x="7286298" y="5143500"/>
                  </a:lnTo>
                  <a:lnTo>
                    <a:pt x="7280238" y="5092700"/>
                  </a:lnTo>
                  <a:lnTo>
                    <a:pt x="7273832" y="5041900"/>
                  </a:lnTo>
                  <a:lnTo>
                    <a:pt x="7267080" y="5003800"/>
                  </a:lnTo>
                  <a:lnTo>
                    <a:pt x="7259982" y="4953000"/>
                  </a:lnTo>
                  <a:lnTo>
                    <a:pt x="7252537" y="4914900"/>
                  </a:lnTo>
                  <a:lnTo>
                    <a:pt x="7244746" y="4864100"/>
                  </a:lnTo>
                  <a:lnTo>
                    <a:pt x="7236609" y="4826000"/>
                  </a:lnTo>
                  <a:lnTo>
                    <a:pt x="7228126" y="4775200"/>
                  </a:lnTo>
                  <a:lnTo>
                    <a:pt x="7219296" y="4737100"/>
                  </a:lnTo>
                  <a:lnTo>
                    <a:pt x="7210120" y="4686300"/>
                  </a:lnTo>
                  <a:lnTo>
                    <a:pt x="7200598" y="4648200"/>
                  </a:lnTo>
                  <a:lnTo>
                    <a:pt x="7190730" y="4597400"/>
                  </a:lnTo>
                  <a:lnTo>
                    <a:pt x="7180515" y="4559300"/>
                  </a:lnTo>
                  <a:lnTo>
                    <a:pt x="7169954" y="4508500"/>
                  </a:lnTo>
                  <a:lnTo>
                    <a:pt x="7159047" y="4470400"/>
                  </a:lnTo>
                  <a:lnTo>
                    <a:pt x="7147794" y="4419600"/>
                  </a:lnTo>
                  <a:lnTo>
                    <a:pt x="7136194" y="4381500"/>
                  </a:lnTo>
                  <a:lnTo>
                    <a:pt x="7124248" y="4330700"/>
                  </a:lnTo>
                  <a:lnTo>
                    <a:pt x="7111956" y="4292600"/>
                  </a:lnTo>
                  <a:lnTo>
                    <a:pt x="7099317" y="4241800"/>
                  </a:lnTo>
                  <a:lnTo>
                    <a:pt x="7086332" y="4203700"/>
                  </a:lnTo>
                  <a:lnTo>
                    <a:pt x="7073001" y="4152900"/>
                  </a:lnTo>
                  <a:lnTo>
                    <a:pt x="7059324" y="4114800"/>
                  </a:lnTo>
                  <a:lnTo>
                    <a:pt x="7045300" y="4076700"/>
                  </a:lnTo>
                  <a:lnTo>
                    <a:pt x="7030931" y="4025900"/>
                  </a:lnTo>
                  <a:lnTo>
                    <a:pt x="7016215" y="3987800"/>
                  </a:lnTo>
                  <a:lnTo>
                    <a:pt x="7001152" y="3937000"/>
                  </a:lnTo>
                  <a:lnTo>
                    <a:pt x="6985744" y="3898900"/>
                  </a:lnTo>
                  <a:lnTo>
                    <a:pt x="6969989" y="3860800"/>
                  </a:lnTo>
                  <a:lnTo>
                    <a:pt x="6953888" y="3810000"/>
                  </a:lnTo>
                  <a:lnTo>
                    <a:pt x="6937440" y="3771900"/>
                  </a:lnTo>
                  <a:lnTo>
                    <a:pt x="6920647" y="3721100"/>
                  </a:lnTo>
                  <a:lnTo>
                    <a:pt x="6903507" y="3683000"/>
                  </a:lnTo>
                  <a:lnTo>
                    <a:pt x="6886021" y="3644900"/>
                  </a:lnTo>
                  <a:lnTo>
                    <a:pt x="6868188" y="3594100"/>
                  </a:lnTo>
                  <a:lnTo>
                    <a:pt x="6850010" y="3556000"/>
                  </a:lnTo>
                  <a:lnTo>
                    <a:pt x="6831485" y="3517900"/>
                  </a:lnTo>
                  <a:lnTo>
                    <a:pt x="6812613" y="3467100"/>
                  </a:lnTo>
                  <a:lnTo>
                    <a:pt x="6793396" y="3429000"/>
                  </a:lnTo>
                  <a:lnTo>
                    <a:pt x="6773832" y="3390900"/>
                  </a:lnTo>
                  <a:lnTo>
                    <a:pt x="6753922" y="3340100"/>
                  </a:lnTo>
                  <a:lnTo>
                    <a:pt x="6733666" y="3302000"/>
                  </a:lnTo>
                  <a:lnTo>
                    <a:pt x="6713064" y="3263900"/>
                  </a:lnTo>
                  <a:lnTo>
                    <a:pt x="6692115" y="3225800"/>
                  </a:lnTo>
                  <a:lnTo>
                    <a:pt x="6670820" y="3175000"/>
                  </a:lnTo>
                  <a:lnTo>
                    <a:pt x="6649178" y="3136900"/>
                  </a:lnTo>
                  <a:lnTo>
                    <a:pt x="6627191" y="3098800"/>
                  </a:lnTo>
                  <a:lnTo>
                    <a:pt x="6604857" y="3060700"/>
                  </a:lnTo>
                  <a:lnTo>
                    <a:pt x="6582177" y="3009900"/>
                  </a:lnTo>
                  <a:lnTo>
                    <a:pt x="6559151" y="2971800"/>
                  </a:lnTo>
                  <a:lnTo>
                    <a:pt x="6535778" y="2933700"/>
                  </a:lnTo>
                  <a:lnTo>
                    <a:pt x="6512059" y="2895600"/>
                  </a:lnTo>
                  <a:lnTo>
                    <a:pt x="6487994" y="2857500"/>
                  </a:lnTo>
                  <a:lnTo>
                    <a:pt x="6463583" y="2819400"/>
                  </a:lnTo>
                  <a:lnTo>
                    <a:pt x="6438825" y="2768600"/>
                  </a:lnTo>
                  <a:lnTo>
                    <a:pt x="6413721" y="2730500"/>
                  </a:lnTo>
                  <a:lnTo>
                    <a:pt x="6388271" y="2692400"/>
                  </a:lnTo>
                  <a:lnTo>
                    <a:pt x="6362475" y="2654300"/>
                  </a:lnTo>
                  <a:lnTo>
                    <a:pt x="6336332" y="2616200"/>
                  </a:lnTo>
                  <a:lnTo>
                    <a:pt x="6309843" y="2578100"/>
                  </a:lnTo>
                  <a:lnTo>
                    <a:pt x="6283008" y="2540000"/>
                  </a:lnTo>
                  <a:lnTo>
                    <a:pt x="6255827" y="2501900"/>
                  </a:lnTo>
                  <a:lnTo>
                    <a:pt x="6228299" y="2463800"/>
                  </a:lnTo>
                  <a:lnTo>
                    <a:pt x="6200425" y="2425700"/>
                  </a:lnTo>
                  <a:lnTo>
                    <a:pt x="6172205" y="2387600"/>
                  </a:lnTo>
                  <a:lnTo>
                    <a:pt x="6143638" y="2349500"/>
                  </a:lnTo>
                  <a:lnTo>
                    <a:pt x="6114726" y="2311400"/>
                  </a:lnTo>
                  <a:lnTo>
                    <a:pt x="6085467" y="2273300"/>
                  </a:lnTo>
                  <a:lnTo>
                    <a:pt x="6055861" y="2235200"/>
                  </a:lnTo>
                  <a:lnTo>
                    <a:pt x="6025910" y="2197100"/>
                  </a:lnTo>
                  <a:lnTo>
                    <a:pt x="5995612" y="2159000"/>
                  </a:lnTo>
                  <a:lnTo>
                    <a:pt x="5964968" y="2120900"/>
                  </a:lnTo>
                  <a:lnTo>
                    <a:pt x="5933978" y="2082800"/>
                  </a:lnTo>
                  <a:lnTo>
                    <a:pt x="5902641" y="2044700"/>
                  </a:lnTo>
                  <a:lnTo>
                    <a:pt x="5870958" y="2006600"/>
                  </a:lnTo>
                  <a:lnTo>
                    <a:pt x="5838929" y="1981200"/>
                  </a:lnTo>
                  <a:lnTo>
                    <a:pt x="5806554" y="1943100"/>
                  </a:lnTo>
                  <a:lnTo>
                    <a:pt x="5773832" y="1905000"/>
                  </a:lnTo>
                  <a:lnTo>
                    <a:pt x="5740764" y="1866900"/>
                  </a:lnTo>
                  <a:lnTo>
                    <a:pt x="5707350" y="1828800"/>
                  </a:lnTo>
                  <a:lnTo>
                    <a:pt x="5673590" y="1803400"/>
                  </a:lnTo>
                  <a:lnTo>
                    <a:pt x="5639483" y="1765300"/>
                  </a:lnTo>
                  <a:lnTo>
                    <a:pt x="5570297" y="1689100"/>
                  </a:lnTo>
                  <a:lnTo>
                    <a:pt x="5535351" y="1663700"/>
                  </a:lnTo>
                  <a:lnTo>
                    <a:pt x="5464828" y="1587500"/>
                  </a:lnTo>
                  <a:lnTo>
                    <a:pt x="5429256" y="1562100"/>
                  </a:lnTo>
                  <a:lnTo>
                    <a:pt x="5393479" y="1524000"/>
                  </a:lnTo>
                  <a:lnTo>
                    <a:pt x="5357500" y="1498600"/>
                  </a:lnTo>
                  <a:lnTo>
                    <a:pt x="5321321" y="1460500"/>
                  </a:lnTo>
                  <a:lnTo>
                    <a:pt x="5284944" y="1435100"/>
                  </a:lnTo>
                  <a:lnTo>
                    <a:pt x="5248371" y="1397000"/>
                  </a:lnTo>
                  <a:lnTo>
                    <a:pt x="5211605" y="1371600"/>
                  </a:lnTo>
                  <a:lnTo>
                    <a:pt x="5174647" y="1333500"/>
                  </a:lnTo>
                  <a:lnTo>
                    <a:pt x="5100166" y="1282700"/>
                  </a:lnTo>
                  <a:lnTo>
                    <a:pt x="5062647" y="1244600"/>
                  </a:lnTo>
                  <a:lnTo>
                    <a:pt x="4987062" y="1193800"/>
                  </a:lnTo>
                  <a:lnTo>
                    <a:pt x="4949000" y="1155700"/>
                  </a:lnTo>
                  <a:lnTo>
                    <a:pt x="4756090" y="1028700"/>
                  </a:lnTo>
                  <a:lnTo>
                    <a:pt x="4717002" y="990600"/>
                  </a:lnTo>
                  <a:lnTo>
                    <a:pt x="4519154" y="863600"/>
                  </a:lnTo>
                  <a:lnTo>
                    <a:pt x="4479118" y="850900"/>
                  </a:lnTo>
                  <a:lnTo>
                    <a:pt x="4276720" y="723900"/>
                  </a:lnTo>
                  <a:lnTo>
                    <a:pt x="4235812" y="711200"/>
                  </a:lnTo>
                  <a:lnTo>
                    <a:pt x="4112271" y="635000"/>
                  </a:lnTo>
                  <a:lnTo>
                    <a:pt x="4070826" y="622300"/>
                  </a:lnTo>
                  <a:lnTo>
                    <a:pt x="4029251" y="596900"/>
                  </a:lnTo>
                  <a:lnTo>
                    <a:pt x="3987549" y="584200"/>
                  </a:lnTo>
                  <a:lnTo>
                    <a:pt x="3945723" y="558800"/>
                  </a:lnTo>
                  <a:lnTo>
                    <a:pt x="3903774" y="546100"/>
                  </a:lnTo>
                  <a:lnTo>
                    <a:pt x="3861704" y="520700"/>
                  </a:lnTo>
                  <a:lnTo>
                    <a:pt x="3819517" y="508000"/>
                  </a:lnTo>
                  <a:lnTo>
                    <a:pt x="3777213" y="482600"/>
                  </a:lnTo>
                  <a:lnTo>
                    <a:pt x="3734795" y="469900"/>
                  </a:lnTo>
                  <a:lnTo>
                    <a:pt x="3692265" y="444500"/>
                  </a:lnTo>
                  <a:lnTo>
                    <a:pt x="3649625" y="431800"/>
                  </a:lnTo>
                  <a:lnTo>
                    <a:pt x="3606878" y="406400"/>
                  </a:lnTo>
                  <a:lnTo>
                    <a:pt x="3478012" y="368300"/>
                  </a:lnTo>
                  <a:lnTo>
                    <a:pt x="3434856" y="342900"/>
                  </a:lnTo>
                  <a:lnTo>
                    <a:pt x="3217668" y="279400"/>
                  </a:lnTo>
                  <a:lnTo>
                    <a:pt x="3173963" y="254000"/>
                  </a:lnTo>
                  <a:lnTo>
                    <a:pt x="2998327" y="203200"/>
                  </a:lnTo>
                  <a:lnTo>
                    <a:pt x="2954225" y="203200"/>
                  </a:lnTo>
                  <a:lnTo>
                    <a:pt x="2688149" y="127000"/>
                  </a:lnTo>
                  <a:close/>
                </a:path>
                <a:path w="7336790" h="8458200">
                  <a:moveTo>
                    <a:pt x="2554268" y="101600"/>
                  </a:moveTo>
                  <a:lnTo>
                    <a:pt x="296324" y="101600"/>
                  </a:lnTo>
                  <a:lnTo>
                    <a:pt x="207013" y="127000"/>
                  </a:lnTo>
                  <a:lnTo>
                    <a:pt x="2643579" y="127000"/>
                  </a:lnTo>
                  <a:lnTo>
                    <a:pt x="2554268" y="101600"/>
                  </a:lnTo>
                  <a:close/>
                </a:path>
                <a:path w="7336790" h="8458200">
                  <a:moveTo>
                    <a:pt x="2419904" y="76200"/>
                  </a:moveTo>
                  <a:lnTo>
                    <a:pt x="430688" y="76200"/>
                  </a:lnTo>
                  <a:lnTo>
                    <a:pt x="341061" y="101600"/>
                  </a:lnTo>
                  <a:lnTo>
                    <a:pt x="2509531" y="101600"/>
                  </a:lnTo>
                  <a:lnTo>
                    <a:pt x="2419904" y="76200"/>
                  </a:lnTo>
                  <a:close/>
                </a:path>
                <a:path w="7336790" h="8458200">
                  <a:moveTo>
                    <a:pt x="2330087" y="63500"/>
                  </a:moveTo>
                  <a:lnTo>
                    <a:pt x="520505" y="63500"/>
                  </a:lnTo>
                  <a:lnTo>
                    <a:pt x="475574" y="76200"/>
                  </a:lnTo>
                  <a:lnTo>
                    <a:pt x="2375018" y="76200"/>
                  </a:lnTo>
                  <a:lnTo>
                    <a:pt x="2330087" y="63500"/>
                  </a:lnTo>
                  <a:close/>
                </a:path>
                <a:path w="7336790" h="8458200">
                  <a:moveTo>
                    <a:pt x="2240099" y="50800"/>
                  </a:moveTo>
                  <a:lnTo>
                    <a:pt x="610493" y="50800"/>
                  </a:lnTo>
                  <a:lnTo>
                    <a:pt x="565478" y="63500"/>
                  </a:lnTo>
                  <a:lnTo>
                    <a:pt x="2285114" y="63500"/>
                  </a:lnTo>
                  <a:lnTo>
                    <a:pt x="2240099" y="50800"/>
                  </a:lnTo>
                  <a:close/>
                </a:path>
                <a:path w="7336790" h="8458200">
                  <a:moveTo>
                    <a:pt x="2149955" y="38100"/>
                  </a:moveTo>
                  <a:lnTo>
                    <a:pt x="700637" y="38100"/>
                  </a:lnTo>
                  <a:lnTo>
                    <a:pt x="655547" y="50800"/>
                  </a:lnTo>
                  <a:lnTo>
                    <a:pt x="2195045" y="50800"/>
                  </a:lnTo>
                  <a:lnTo>
                    <a:pt x="2149955" y="38100"/>
                  </a:lnTo>
                  <a:close/>
                </a:path>
                <a:path w="7336790" h="8458200">
                  <a:moveTo>
                    <a:pt x="2059674" y="25400"/>
                  </a:moveTo>
                  <a:lnTo>
                    <a:pt x="790918" y="25400"/>
                  </a:lnTo>
                  <a:lnTo>
                    <a:pt x="745761" y="38100"/>
                  </a:lnTo>
                  <a:lnTo>
                    <a:pt x="2104831" y="38100"/>
                  </a:lnTo>
                  <a:lnTo>
                    <a:pt x="2059674" y="25400"/>
                  </a:lnTo>
                  <a:close/>
                </a:path>
                <a:path w="7336790" h="8458200">
                  <a:moveTo>
                    <a:pt x="1924032" y="12700"/>
                  </a:moveTo>
                  <a:lnTo>
                    <a:pt x="926560" y="12700"/>
                  </a:lnTo>
                  <a:lnTo>
                    <a:pt x="881320" y="25400"/>
                  </a:lnTo>
                  <a:lnTo>
                    <a:pt x="1969272" y="25400"/>
                  </a:lnTo>
                  <a:lnTo>
                    <a:pt x="1924032" y="12700"/>
                  </a:lnTo>
                  <a:close/>
                </a:path>
                <a:path w="7336790" h="8458200">
                  <a:moveTo>
                    <a:pt x="1742854" y="0"/>
                  </a:moveTo>
                  <a:lnTo>
                    <a:pt x="1107738" y="0"/>
                  </a:lnTo>
                  <a:lnTo>
                    <a:pt x="1062416" y="12700"/>
                  </a:lnTo>
                  <a:lnTo>
                    <a:pt x="1788176" y="12700"/>
                  </a:lnTo>
                  <a:lnTo>
                    <a:pt x="1742854" y="0"/>
                  </a:lnTo>
                  <a:close/>
                </a:path>
              </a:pathLst>
            </a:custGeom>
            <a:solidFill>
              <a:srgbClr val="1B466D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4F85D41-E130-495F-828A-1DDC1A5B8D49}"/>
                </a:ext>
              </a:extLst>
            </p:cNvPr>
            <p:cNvSpPr/>
            <p:nvPr/>
          </p:nvSpPr>
          <p:spPr>
            <a:xfrm>
              <a:off x="0" y="6508211"/>
              <a:ext cx="4597569" cy="323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schemeClr val="tx2"/>
                </a:solidFill>
                <a:latin typeface="Calibri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1F3A88A5-BEF6-4C7B-975A-67F25AA7DD93}"/>
              </a:ext>
            </a:extLst>
          </p:cNvPr>
          <p:cNvSpPr txBox="1"/>
          <p:nvPr/>
        </p:nvSpPr>
        <p:spPr>
          <a:xfrm>
            <a:off x="8696621" y="1590302"/>
            <a:ext cx="1616250" cy="2075806"/>
          </a:xfrm>
          <a:prstGeom prst="rect">
            <a:avLst/>
          </a:prstGeom>
        </p:spPr>
        <p:txBody>
          <a:bodyPr vert="horz" wrap="square" lIns="0" tIns="41511" rIns="0" bIns="0" rtlCol="0">
            <a:spAutoFit/>
          </a:bodyPr>
          <a:lstStyle/>
          <a:p>
            <a:pPr marL="8927" marR="3571" defTabSz="642732">
              <a:lnSpc>
                <a:spcPct val="93900"/>
              </a:lnSpc>
              <a:spcBef>
                <a:spcPts val="327"/>
              </a:spcBef>
            </a:pPr>
            <a:r>
              <a:rPr sz="3515" b="1" spc="21" dirty="0">
                <a:solidFill>
                  <a:schemeClr val="tx2"/>
                </a:solidFill>
                <a:latin typeface="Arial"/>
                <a:cs typeface="Arial"/>
              </a:rPr>
              <a:t>L</a:t>
            </a:r>
            <a:r>
              <a:rPr sz="3515" spc="21" dirty="0">
                <a:solidFill>
                  <a:schemeClr val="tx2"/>
                </a:solidFill>
                <a:latin typeface="Play"/>
                <a:cs typeface="Play"/>
              </a:rPr>
              <a:t>inux  </a:t>
            </a:r>
            <a:r>
              <a:rPr sz="3515" b="1" spc="-176" dirty="0">
                <a:solidFill>
                  <a:schemeClr val="tx2"/>
                </a:solidFill>
                <a:latin typeface="Arial"/>
                <a:cs typeface="Arial"/>
              </a:rPr>
              <a:t>A</a:t>
            </a:r>
            <a:r>
              <a:rPr sz="3515" spc="127" dirty="0">
                <a:solidFill>
                  <a:schemeClr val="tx2"/>
                </a:solidFill>
                <a:latin typeface="Play"/>
                <a:cs typeface="Play"/>
              </a:rPr>
              <a:t>pache  </a:t>
            </a:r>
            <a:r>
              <a:rPr sz="3515" b="1" spc="207" dirty="0">
                <a:solidFill>
                  <a:schemeClr val="tx2"/>
                </a:solidFill>
                <a:latin typeface="Arial"/>
                <a:cs typeface="Arial"/>
              </a:rPr>
              <a:t>M</a:t>
            </a:r>
            <a:r>
              <a:rPr sz="3515" spc="207" dirty="0">
                <a:solidFill>
                  <a:schemeClr val="tx2"/>
                </a:solidFill>
                <a:latin typeface="Play"/>
                <a:cs typeface="Play"/>
              </a:rPr>
              <a:t>ySQL  </a:t>
            </a:r>
            <a:r>
              <a:rPr sz="3515" b="1" spc="42" dirty="0">
                <a:solidFill>
                  <a:schemeClr val="tx2"/>
                </a:solidFill>
                <a:latin typeface="Arial"/>
                <a:cs typeface="Arial"/>
              </a:rPr>
              <a:t>P</a:t>
            </a:r>
            <a:r>
              <a:rPr sz="3515" spc="42" dirty="0">
                <a:solidFill>
                  <a:schemeClr val="tx2"/>
                </a:solidFill>
                <a:latin typeface="Play"/>
                <a:cs typeface="Play"/>
              </a:rPr>
              <a:t>HP</a:t>
            </a:r>
            <a:endParaRPr sz="3515" dirty="0">
              <a:solidFill>
                <a:schemeClr val="tx2"/>
              </a:solidFill>
              <a:latin typeface="Play"/>
              <a:cs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259345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Software development always includes the following activities (to some extent)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 analysis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These activities do not follow strictly one after another (depends on the methodology)!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Often overlap and interact</a:t>
            </a:r>
            <a:endParaRPr lang="bg-BG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sz="3600" dirty="0"/>
              <a:t>Software Development Activities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8996" name="AutoShape 4"/>
          <p:cNvSpPr>
            <a:spLocks/>
          </p:cNvSpPr>
          <p:nvPr/>
        </p:nvSpPr>
        <p:spPr bwMode="auto">
          <a:xfrm>
            <a:off x="5057756" y="2436271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13412" y="3048000"/>
            <a:ext cx="2971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Software Project Management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9038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F41237-DCE8-4925-87C1-051CFA8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6A539EB-9D15-48FC-B0E5-A31EE6DD3106}"/>
              </a:ext>
            </a:extLst>
          </p:cNvPr>
          <p:cNvGrpSpPr/>
          <p:nvPr/>
        </p:nvGrpSpPr>
        <p:grpSpPr>
          <a:xfrm>
            <a:off x="3046412" y="228600"/>
            <a:ext cx="5157180" cy="5972223"/>
            <a:chOff x="0" y="1257300"/>
            <a:chExt cx="7336790" cy="84963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49BECCDB-F21D-4FF4-9D5A-0FC588D7CC46}"/>
                </a:ext>
              </a:extLst>
            </p:cNvPr>
            <p:cNvSpPr/>
            <p:nvPr/>
          </p:nvSpPr>
          <p:spPr>
            <a:xfrm>
              <a:off x="0" y="1257300"/>
              <a:ext cx="7035800" cy="848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52340BE-2D3A-48E3-A355-8C22554450D9}"/>
                </a:ext>
              </a:extLst>
            </p:cNvPr>
            <p:cNvSpPr/>
            <p:nvPr/>
          </p:nvSpPr>
          <p:spPr>
            <a:xfrm>
              <a:off x="0" y="1295400"/>
              <a:ext cx="7336790" cy="8458200"/>
            </a:xfrm>
            <a:custGeom>
              <a:avLst/>
              <a:gdLst/>
              <a:ahLst/>
              <a:cxnLst/>
              <a:rect l="l" t="t" r="r" b="b"/>
              <a:pathLst>
                <a:path w="7336790" h="8458200">
                  <a:moveTo>
                    <a:pt x="2688149" y="127000"/>
                  </a:moveTo>
                  <a:lnTo>
                    <a:pt x="162443" y="127000"/>
                  </a:lnTo>
                  <a:lnTo>
                    <a:pt x="29105" y="165100"/>
                  </a:lnTo>
                  <a:lnTo>
                    <a:pt x="0" y="165100"/>
                  </a:lnTo>
                  <a:lnTo>
                    <a:pt x="0" y="8458200"/>
                  </a:lnTo>
                  <a:lnTo>
                    <a:pt x="6756592" y="8458200"/>
                  </a:lnTo>
                  <a:lnTo>
                    <a:pt x="6773832" y="8432800"/>
                  </a:lnTo>
                  <a:lnTo>
                    <a:pt x="6793396" y="8382000"/>
                  </a:lnTo>
                  <a:lnTo>
                    <a:pt x="6812613" y="8343900"/>
                  </a:lnTo>
                  <a:lnTo>
                    <a:pt x="6831485" y="8305800"/>
                  </a:lnTo>
                  <a:lnTo>
                    <a:pt x="6850010" y="8255000"/>
                  </a:lnTo>
                  <a:lnTo>
                    <a:pt x="6868188" y="8216900"/>
                  </a:lnTo>
                  <a:lnTo>
                    <a:pt x="6886021" y="8178800"/>
                  </a:lnTo>
                  <a:lnTo>
                    <a:pt x="6903507" y="8128000"/>
                  </a:lnTo>
                  <a:lnTo>
                    <a:pt x="6920647" y="8089900"/>
                  </a:lnTo>
                  <a:lnTo>
                    <a:pt x="6937440" y="8051800"/>
                  </a:lnTo>
                  <a:lnTo>
                    <a:pt x="6953888" y="8001000"/>
                  </a:lnTo>
                  <a:lnTo>
                    <a:pt x="6969989" y="7962900"/>
                  </a:lnTo>
                  <a:lnTo>
                    <a:pt x="6985744" y="7912100"/>
                  </a:lnTo>
                  <a:lnTo>
                    <a:pt x="7001152" y="7874000"/>
                  </a:lnTo>
                  <a:lnTo>
                    <a:pt x="7016215" y="7835900"/>
                  </a:lnTo>
                  <a:lnTo>
                    <a:pt x="7030931" y="7785100"/>
                  </a:lnTo>
                  <a:lnTo>
                    <a:pt x="7045300" y="7747000"/>
                  </a:lnTo>
                  <a:lnTo>
                    <a:pt x="7059324" y="7696200"/>
                  </a:lnTo>
                  <a:lnTo>
                    <a:pt x="7073001" y="7658100"/>
                  </a:lnTo>
                  <a:lnTo>
                    <a:pt x="7086332" y="7607300"/>
                  </a:lnTo>
                  <a:lnTo>
                    <a:pt x="7099317" y="7569200"/>
                  </a:lnTo>
                  <a:lnTo>
                    <a:pt x="7111956" y="7531100"/>
                  </a:lnTo>
                  <a:lnTo>
                    <a:pt x="7124248" y="7480300"/>
                  </a:lnTo>
                  <a:lnTo>
                    <a:pt x="7136194" y="7442200"/>
                  </a:lnTo>
                  <a:lnTo>
                    <a:pt x="7147794" y="7391400"/>
                  </a:lnTo>
                  <a:lnTo>
                    <a:pt x="7159047" y="7353300"/>
                  </a:lnTo>
                  <a:lnTo>
                    <a:pt x="7169954" y="7302500"/>
                  </a:lnTo>
                  <a:lnTo>
                    <a:pt x="7180515" y="7264400"/>
                  </a:lnTo>
                  <a:lnTo>
                    <a:pt x="7190730" y="7213600"/>
                  </a:lnTo>
                  <a:lnTo>
                    <a:pt x="7200598" y="7175500"/>
                  </a:lnTo>
                  <a:lnTo>
                    <a:pt x="7210120" y="7124700"/>
                  </a:lnTo>
                  <a:lnTo>
                    <a:pt x="7219296" y="7086600"/>
                  </a:lnTo>
                  <a:lnTo>
                    <a:pt x="7228126" y="7035800"/>
                  </a:lnTo>
                  <a:lnTo>
                    <a:pt x="7236609" y="6997700"/>
                  </a:lnTo>
                  <a:lnTo>
                    <a:pt x="7244746" y="6946900"/>
                  </a:lnTo>
                  <a:lnTo>
                    <a:pt x="7252537" y="6908800"/>
                  </a:lnTo>
                  <a:lnTo>
                    <a:pt x="7259982" y="6858000"/>
                  </a:lnTo>
                  <a:lnTo>
                    <a:pt x="7267080" y="6807200"/>
                  </a:lnTo>
                  <a:lnTo>
                    <a:pt x="7273832" y="6769100"/>
                  </a:lnTo>
                  <a:lnTo>
                    <a:pt x="7280238" y="6718300"/>
                  </a:lnTo>
                  <a:lnTo>
                    <a:pt x="7286298" y="6680200"/>
                  </a:lnTo>
                  <a:lnTo>
                    <a:pt x="7292011" y="6629400"/>
                  </a:lnTo>
                  <a:lnTo>
                    <a:pt x="7297378" y="6591300"/>
                  </a:lnTo>
                  <a:lnTo>
                    <a:pt x="7302399" y="6540500"/>
                  </a:lnTo>
                  <a:lnTo>
                    <a:pt x="7307073" y="6502400"/>
                  </a:lnTo>
                  <a:lnTo>
                    <a:pt x="7311402" y="6451600"/>
                  </a:lnTo>
                  <a:lnTo>
                    <a:pt x="7315384" y="6400800"/>
                  </a:lnTo>
                  <a:lnTo>
                    <a:pt x="7319019" y="6362700"/>
                  </a:lnTo>
                  <a:lnTo>
                    <a:pt x="7322309" y="6311900"/>
                  </a:lnTo>
                  <a:lnTo>
                    <a:pt x="7325252" y="6273800"/>
                  </a:lnTo>
                  <a:lnTo>
                    <a:pt x="7327849" y="6223000"/>
                  </a:lnTo>
                  <a:lnTo>
                    <a:pt x="7330100" y="6184900"/>
                  </a:lnTo>
                  <a:lnTo>
                    <a:pt x="7332004" y="6134100"/>
                  </a:lnTo>
                  <a:lnTo>
                    <a:pt x="7333562" y="6083300"/>
                  </a:lnTo>
                  <a:lnTo>
                    <a:pt x="7334774" y="6045200"/>
                  </a:lnTo>
                  <a:lnTo>
                    <a:pt x="7335640" y="5994400"/>
                  </a:lnTo>
                  <a:lnTo>
                    <a:pt x="7336159" y="5956300"/>
                  </a:lnTo>
                  <a:lnTo>
                    <a:pt x="7336332" y="5905500"/>
                  </a:lnTo>
                  <a:lnTo>
                    <a:pt x="7336159" y="5867400"/>
                  </a:lnTo>
                  <a:lnTo>
                    <a:pt x="7335640" y="5816600"/>
                  </a:lnTo>
                  <a:lnTo>
                    <a:pt x="7334774" y="5765800"/>
                  </a:lnTo>
                  <a:lnTo>
                    <a:pt x="7333562" y="5727700"/>
                  </a:lnTo>
                  <a:lnTo>
                    <a:pt x="7332004" y="5676900"/>
                  </a:lnTo>
                  <a:lnTo>
                    <a:pt x="7330100" y="5638800"/>
                  </a:lnTo>
                  <a:lnTo>
                    <a:pt x="7327849" y="5588000"/>
                  </a:lnTo>
                  <a:lnTo>
                    <a:pt x="7325252" y="5549900"/>
                  </a:lnTo>
                  <a:lnTo>
                    <a:pt x="7322309" y="5499100"/>
                  </a:lnTo>
                  <a:lnTo>
                    <a:pt x="7319019" y="5448300"/>
                  </a:lnTo>
                  <a:lnTo>
                    <a:pt x="7315384" y="5410200"/>
                  </a:lnTo>
                  <a:lnTo>
                    <a:pt x="7311402" y="5359400"/>
                  </a:lnTo>
                  <a:lnTo>
                    <a:pt x="7307073" y="5321300"/>
                  </a:lnTo>
                  <a:lnTo>
                    <a:pt x="7302399" y="5270500"/>
                  </a:lnTo>
                  <a:lnTo>
                    <a:pt x="7297378" y="5232400"/>
                  </a:lnTo>
                  <a:lnTo>
                    <a:pt x="7292011" y="5181600"/>
                  </a:lnTo>
                  <a:lnTo>
                    <a:pt x="7286298" y="5143500"/>
                  </a:lnTo>
                  <a:lnTo>
                    <a:pt x="7280238" y="5092700"/>
                  </a:lnTo>
                  <a:lnTo>
                    <a:pt x="7273832" y="5041900"/>
                  </a:lnTo>
                  <a:lnTo>
                    <a:pt x="7267080" y="5003800"/>
                  </a:lnTo>
                  <a:lnTo>
                    <a:pt x="7259982" y="4953000"/>
                  </a:lnTo>
                  <a:lnTo>
                    <a:pt x="7252537" y="4914900"/>
                  </a:lnTo>
                  <a:lnTo>
                    <a:pt x="7244746" y="4864100"/>
                  </a:lnTo>
                  <a:lnTo>
                    <a:pt x="7236609" y="4826000"/>
                  </a:lnTo>
                  <a:lnTo>
                    <a:pt x="7228126" y="4775200"/>
                  </a:lnTo>
                  <a:lnTo>
                    <a:pt x="7219296" y="4737100"/>
                  </a:lnTo>
                  <a:lnTo>
                    <a:pt x="7210120" y="4686300"/>
                  </a:lnTo>
                  <a:lnTo>
                    <a:pt x="7200598" y="4648200"/>
                  </a:lnTo>
                  <a:lnTo>
                    <a:pt x="7190730" y="4597400"/>
                  </a:lnTo>
                  <a:lnTo>
                    <a:pt x="7180515" y="4559300"/>
                  </a:lnTo>
                  <a:lnTo>
                    <a:pt x="7169954" y="4508500"/>
                  </a:lnTo>
                  <a:lnTo>
                    <a:pt x="7159047" y="4470400"/>
                  </a:lnTo>
                  <a:lnTo>
                    <a:pt x="7147794" y="4419600"/>
                  </a:lnTo>
                  <a:lnTo>
                    <a:pt x="7136194" y="4381500"/>
                  </a:lnTo>
                  <a:lnTo>
                    <a:pt x="7124248" y="4330700"/>
                  </a:lnTo>
                  <a:lnTo>
                    <a:pt x="7111956" y="4292600"/>
                  </a:lnTo>
                  <a:lnTo>
                    <a:pt x="7099317" y="4241800"/>
                  </a:lnTo>
                  <a:lnTo>
                    <a:pt x="7086332" y="4203700"/>
                  </a:lnTo>
                  <a:lnTo>
                    <a:pt x="7073001" y="4152900"/>
                  </a:lnTo>
                  <a:lnTo>
                    <a:pt x="7059324" y="4114800"/>
                  </a:lnTo>
                  <a:lnTo>
                    <a:pt x="7045300" y="4076700"/>
                  </a:lnTo>
                  <a:lnTo>
                    <a:pt x="7030931" y="4025900"/>
                  </a:lnTo>
                  <a:lnTo>
                    <a:pt x="7016215" y="3987800"/>
                  </a:lnTo>
                  <a:lnTo>
                    <a:pt x="7001152" y="3937000"/>
                  </a:lnTo>
                  <a:lnTo>
                    <a:pt x="6985744" y="3898900"/>
                  </a:lnTo>
                  <a:lnTo>
                    <a:pt x="6969989" y="3860800"/>
                  </a:lnTo>
                  <a:lnTo>
                    <a:pt x="6953888" y="3810000"/>
                  </a:lnTo>
                  <a:lnTo>
                    <a:pt x="6937440" y="3771900"/>
                  </a:lnTo>
                  <a:lnTo>
                    <a:pt x="6920647" y="3721100"/>
                  </a:lnTo>
                  <a:lnTo>
                    <a:pt x="6903507" y="3683000"/>
                  </a:lnTo>
                  <a:lnTo>
                    <a:pt x="6886021" y="3644900"/>
                  </a:lnTo>
                  <a:lnTo>
                    <a:pt x="6868188" y="3594100"/>
                  </a:lnTo>
                  <a:lnTo>
                    <a:pt x="6850010" y="3556000"/>
                  </a:lnTo>
                  <a:lnTo>
                    <a:pt x="6831485" y="3517900"/>
                  </a:lnTo>
                  <a:lnTo>
                    <a:pt x="6812613" y="3467100"/>
                  </a:lnTo>
                  <a:lnTo>
                    <a:pt x="6793396" y="3429000"/>
                  </a:lnTo>
                  <a:lnTo>
                    <a:pt x="6773832" y="3390900"/>
                  </a:lnTo>
                  <a:lnTo>
                    <a:pt x="6753922" y="3340100"/>
                  </a:lnTo>
                  <a:lnTo>
                    <a:pt x="6733666" y="3302000"/>
                  </a:lnTo>
                  <a:lnTo>
                    <a:pt x="6713064" y="3263900"/>
                  </a:lnTo>
                  <a:lnTo>
                    <a:pt x="6692115" y="3225800"/>
                  </a:lnTo>
                  <a:lnTo>
                    <a:pt x="6670820" y="3175000"/>
                  </a:lnTo>
                  <a:lnTo>
                    <a:pt x="6649178" y="3136900"/>
                  </a:lnTo>
                  <a:lnTo>
                    <a:pt x="6627191" y="3098800"/>
                  </a:lnTo>
                  <a:lnTo>
                    <a:pt x="6604857" y="3060700"/>
                  </a:lnTo>
                  <a:lnTo>
                    <a:pt x="6582177" y="3009900"/>
                  </a:lnTo>
                  <a:lnTo>
                    <a:pt x="6559151" y="2971800"/>
                  </a:lnTo>
                  <a:lnTo>
                    <a:pt x="6535778" y="2933700"/>
                  </a:lnTo>
                  <a:lnTo>
                    <a:pt x="6512059" y="2895600"/>
                  </a:lnTo>
                  <a:lnTo>
                    <a:pt x="6487994" y="2857500"/>
                  </a:lnTo>
                  <a:lnTo>
                    <a:pt x="6463583" y="2819400"/>
                  </a:lnTo>
                  <a:lnTo>
                    <a:pt x="6438825" y="2768600"/>
                  </a:lnTo>
                  <a:lnTo>
                    <a:pt x="6413721" y="2730500"/>
                  </a:lnTo>
                  <a:lnTo>
                    <a:pt x="6388271" y="2692400"/>
                  </a:lnTo>
                  <a:lnTo>
                    <a:pt x="6362475" y="2654300"/>
                  </a:lnTo>
                  <a:lnTo>
                    <a:pt x="6336332" y="2616200"/>
                  </a:lnTo>
                  <a:lnTo>
                    <a:pt x="6309843" y="2578100"/>
                  </a:lnTo>
                  <a:lnTo>
                    <a:pt x="6283008" y="2540000"/>
                  </a:lnTo>
                  <a:lnTo>
                    <a:pt x="6255827" y="2501900"/>
                  </a:lnTo>
                  <a:lnTo>
                    <a:pt x="6228299" y="2463800"/>
                  </a:lnTo>
                  <a:lnTo>
                    <a:pt x="6200425" y="2425700"/>
                  </a:lnTo>
                  <a:lnTo>
                    <a:pt x="6172205" y="2387600"/>
                  </a:lnTo>
                  <a:lnTo>
                    <a:pt x="6143638" y="2349500"/>
                  </a:lnTo>
                  <a:lnTo>
                    <a:pt x="6114726" y="2311400"/>
                  </a:lnTo>
                  <a:lnTo>
                    <a:pt x="6085467" y="2273300"/>
                  </a:lnTo>
                  <a:lnTo>
                    <a:pt x="6055861" y="2235200"/>
                  </a:lnTo>
                  <a:lnTo>
                    <a:pt x="6025910" y="2197100"/>
                  </a:lnTo>
                  <a:lnTo>
                    <a:pt x="5995612" y="2159000"/>
                  </a:lnTo>
                  <a:lnTo>
                    <a:pt x="5964968" y="2120900"/>
                  </a:lnTo>
                  <a:lnTo>
                    <a:pt x="5933978" y="2082800"/>
                  </a:lnTo>
                  <a:lnTo>
                    <a:pt x="5902641" y="2044700"/>
                  </a:lnTo>
                  <a:lnTo>
                    <a:pt x="5870958" y="2006600"/>
                  </a:lnTo>
                  <a:lnTo>
                    <a:pt x="5838929" y="1981200"/>
                  </a:lnTo>
                  <a:lnTo>
                    <a:pt x="5806554" y="1943100"/>
                  </a:lnTo>
                  <a:lnTo>
                    <a:pt x="5773832" y="1905000"/>
                  </a:lnTo>
                  <a:lnTo>
                    <a:pt x="5740764" y="1866900"/>
                  </a:lnTo>
                  <a:lnTo>
                    <a:pt x="5707350" y="1828800"/>
                  </a:lnTo>
                  <a:lnTo>
                    <a:pt x="5673590" y="1803400"/>
                  </a:lnTo>
                  <a:lnTo>
                    <a:pt x="5639483" y="1765300"/>
                  </a:lnTo>
                  <a:lnTo>
                    <a:pt x="5570297" y="1689100"/>
                  </a:lnTo>
                  <a:lnTo>
                    <a:pt x="5535351" y="1663700"/>
                  </a:lnTo>
                  <a:lnTo>
                    <a:pt x="5464828" y="1587500"/>
                  </a:lnTo>
                  <a:lnTo>
                    <a:pt x="5429256" y="1562100"/>
                  </a:lnTo>
                  <a:lnTo>
                    <a:pt x="5393479" y="1524000"/>
                  </a:lnTo>
                  <a:lnTo>
                    <a:pt x="5357500" y="1498600"/>
                  </a:lnTo>
                  <a:lnTo>
                    <a:pt x="5321321" y="1460500"/>
                  </a:lnTo>
                  <a:lnTo>
                    <a:pt x="5284944" y="1435100"/>
                  </a:lnTo>
                  <a:lnTo>
                    <a:pt x="5248371" y="1397000"/>
                  </a:lnTo>
                  <a:lnTo>
                    <a:pt x="5211605" y="1371600"/>
                  </a:lnTo>
                  <a:lnTo>
                    <a:pt x="5174647" y="1333500"/>
                  </a:lnTo>
                  <a:lnTo>
                    <a:pt x="5100166" y="1282700"/>
                  </a:lnTo>
                  <a:lnTo>
                    <a:pt x="5062647" y="1244600"/>
                  </a:lnTo>
                  <a:lnTo>
                    <a:pt x="4987062" y="1193800"/>
                  </a:lnTo>
                  <a:lnTo>
                    <a:pt x="4949000" y="1155700"/>
                  </a:lnTo>
                  <a:lnTo>
                    <a:pt x="4756090" y="1028700"/>
                  </a:lnTo>
                  <a:lnTo>
                    <a:pt x="4717002" y="990600"/>
                  </a:lnTo>
                  <a:lnTo>
                    <a:pt x="4519154" y="863600"/>
                  </a:lnTo>
                  <a:lnTo>
                    <a:pt x="4479118" y="850900"/>
                  </a:lnTo>
                  <a:lnTo>
                    <a:pt x="4276720" y="723900"/>
                  </a:lnTo>
                  <a:lnTo>
                    <a:pt x="4235812" y="711200"/>
                  </a:lnTo>
                  <a:lnTo>
                    <a:pt x="4112271" y="635000"/>
                  </a:lnTo>
                  <a:lnTo>
                    <a:pt x="4070826" y="622300"/>
                  </a:lnTo>
                  <a:lnTo>
                    <a:pt x="4029251" y="596900"/>
                  </a:lnTo>
                  <a:lnTo>
                    <a:pt x="3987549" y="584200"/>
                  </a:lnTo>
                  <a:lnTo>
                    <a:pt x="3945723" y="558800"/>
                  </a:lnTo>
                  <a:lnTo>
                    <a:pt x="3903774" y="546100"/>
                  </a:lnTo>
                  <a:lnTo>
                    <a:pt x="3861704" y="520700"/>
                  </a:lnTo>
                  <a:lnTo>
                    <a:pt x="3819517" y="508000"/>
                  </a:lnTo>
                  <a:lnTo>
                    <a:pt x="3777213" y="482600"/>
                  </a:lnTo>
                  <a:lnTo>
                    <a:pt x="3734795" y="469900"/>
                  </a:lnTo>
                  <a:lnTo>
                    <a:pt x="3692265" y="444500"/>
                  </a:lnTo>
                  <a:lnTo>
                    <a:pt x="3649625" y="431800"/>
                  </a:lnTo>
                  <a:lnTo>
                    <a:pt x="3606878" y="406400"/>
                  </a:lnTo>
                  <a:lnTo>
                    <a:pt x="3478012" y="368300"/>
                  </a:lnTo>
                  <a:lnTo>
                    <a:pt x="3434856" y="342900"/>
                  </a:lnTo>
                  <a:lnTo>
                    <a:pt x="3217668" y="279400"/>
                  </a:lnTo>
                  <a:lnTo>
                    <a:pt x="3173963" y="254000"/>
                  </a:lnTo>
                  <a:lnTo>
                    <a:pt x="2998327" y="203200"/>
                  </a:lnTo>
                  <a:lnTo>
                    <a:pt x="2954225" y="203200"/>
                  </a:lnTo>
                  <a:lnTo>
                    <a:pt x="2688149" y="127000"/>
                  </a:lnTo>
                  <a:close/>
                </a:path>
                <a:path w="7336790" h="8458200">
                  <a:moveTo>
                    <a:pt x="2554268" y="101600"/>
                  </a:moveTo>
                  <a:lnTo>
                    <a:pt x="296324" y="101600"/>
                  </a:lnTo>
                  <a:lnTo>
                    <a:pt x="207013" y="127000"/>
                  </a:lnTo>
                  <a:lnTo>
                    <a:pt x="2643579" y="127000"/>
                  </a:lnTo>
                  <a:lnTo>
                    <a:pt x="2554268" y="101600"/>
                  </a:lnTo>
                  <a:close/>
                </a:path>
                <a:path w="7336790" h="8458200">
                  <a:moveTo>
                    <a:pt x="2419904" y="76200"/>
                  </a:moveTo>
                  <a:lnTo>
                    <a:pt x="430688" y="76200"/>
                  </a:lnTo>
                  <a:lnTo>
                    <a:pt x="341061" y="101600"/>
                  </a:lnTo>
                  <a:lnTo>
                    <a:pt x="2509531" y="101600"/>
                  </a:lnTo>
                  <a:lnTo>
                    <a:pt x="2419904" y="76200"/>
                  </a:lnTo>
                  <a:close/>
                </a:path>
                <a:path w="7336790" h="8458200">
                  <a:moveTo>
                    <a:pt x="2330087" y="63500"/>
                  </a:moveTo>
                  <a:lnTo>
                    <a:pt x="520505" y="63500"/>
                  </a:lnTo>
                  <a:lnTo>
                    <a:pt x="475574" y="76200"/>
                  </a:lnTo>
                  <a:lnTo>
                    <a:pt x="2375018" y="76200"/>
                  </a:lnTo>
                  <a:lnTo>
                    <a:pt x="2330087" y="63500"/>
                  </a:lnTo>
                  <a:close/>
                </a:path>
                <a:path w="7336790" h="8458200">
                  <a:moveTo>
                    <a:pt x="2240099" y="50800"/>
                  </a:moveTo>
                  <a:lnTo>
                    <a:pt x="610493" y="50800"/>
                  </a:lnTo>
                  <a:lnTo>
                    <a:pt x="565478" y="63500"/>
                  </a:lnTo>
                  <a:lnTo>
                    <a:pt x="2285114" y="63500"/>
                  </a:lnTo>
                  <a:lnTo>
                    <a:pt x="2240099" y="50800"/>
                  </a:lnTo>
                  <a:close/>
                </a:path>
                <a:path w="7336790" h="8458200">
                  <a:moveTo>
                    <a:pt x="2149955" y="38100"/>
                  </a:moveTo>
                  <a:lnTo>
                    <a:pt x="700637" y="38100"/>
                  </a:lnTo>
                  <a:lnTo>
                    <a:pt x="655547" y="50800"/>
                  </a:lnTo>
                  <a:lnTo>
                    <a:pt x="2195045" y="50800"/>
                  </a:lnTo>
                  <a:lnTo>
                    <a:pt x="2149955" y="38100"/>
                  </a:lnTo>
                  <a:close/>
                </a:path>
                <a:path w="7336790" h="8458200">
                  <a:moveTo>
                    <a:pt x="2059674" y="25400"/>
                  </a:moveTo>
                  <a:lnTo>
                    <a:pt x="790918" y="25400"/>
                  </a:lnTo>
                  <a:lnTo>
                    <a:pt x="745761" y="38100"/>
                  </a:lnTo>
                  <a:lnTo>
                    <a:pt x="2104831" y="38100"/>
                  </a:lnTo>
                  <a:lnTo>
                    <a:pt x="2059674" y="25400"/>
                  </a:lnTo>
                  <a:close/>
                </a:path>
                <a:path w="7336790" h="8458200">
                  <a:moveTo>
                    <a:pt x="1924032" y="12700"/>
                  </a:moveTo>
                  <a:lnTo>
                    <a:pt x="926560" y="12700"/>
                  </a:lnTo>
                  <a:lnTo>
                    <a:pt x="881320" y="25400"/>
                  </a:lnTo>
                  <a:lnTo>
                    <a:pt x="1969272" y="25400"/>
                  </a:lnTo>
                  <a:lnTo>
                    <a:pt x="1924032" y="12700"/>
                  </a:lnTo>
                  <a:close/>
                </a:path>
                <a:path w="7336790" h="8458200">
                  <a:moveTo>
                    <a:pt x="1742854" y="0"/>
                  </a:moveTo>
                  <a:lnTo>
                    <a:pt x="1107738" y="0"/>
                  </a:lnTo>
                  <a:lnTo>
                    <a:pt x="1062416" y="12700"/>
                  </a:lnTo>
                  <a:lnTo>
                    <a:pt x="1788176" y="12700"/>
                  </a:lnTo>
                  <a:lnTo>
                    <a:pt x="1742854" y="0"/>
                  </a:lnTo>
                  <a:close/>
                </a:path>
              </a:pathLst>
            </a:custGeom>
            <a:solidFill>
              <a:srgbClr val="1B466D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pPr defTabSz="642732"/>
              <a:endParaRPr sz="1265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E1FF2DD-8A8A-41C4-B917-6FBFF2A452FF}"/>
                </a:ext>
              </a:extLst>
            </p:cNvPr>
            <p:cNvSpPr/>
            <p:nvPr/>
          </p:nvSpPr>
          <p:spPr>
            <a:xfrm>
              <a:off x="0" y="6508211"/>
              <a:ext cx="4597569" cy="323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BF852665-B1ED-49A7-B9F1-AB04C65DBF75}"/>
              </a:ext>
            </a:extLst>
          </p:cNvPr>
          <p:cNvSpPr txBox="1"/>
          <p:nvPr/>
        </p:nvSpPr>
        <p:spPr>
          <a:xfrm>
            <a:off x="8547021" y="4058322"/>
            <a:ext cx="1651958" cy="199680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26780" defTabSz="642732">
              <a:lnSpc>
                <a:spcPts val="3936"/>
              </a:lnSpc>
              <a:spcBef>
                <a:spcPts val="70"/>
              </a:spcBef>
            </a:pPr>
            <a:r>
              <a:rPr sz="3515" b="1" spc="42" dirty="0">
                <a:solidFill>
                  <a:schemeClr val="tx2"/>
                </a:solidFill>
                <a:latin typeface="Arial"/>
                <a:cs typeface="Arial"/>
              </a:rPr>
              <a:t>P</a:t>
            </a:r>
            <a:r>
              <a:rPr sz="3515" spc="42" dirty="0">
                <a:solidFill>
                  <a:schemeClr val="tx2"/>
                </a:solidFill>
                <a:latin typeface="Play"/>
                <a:cs typeface="Play"/>
              </a:rPr>
              <a:t>HP</a:t>
            </a:r>
            <a:endParaRPr sz="3515" dirty="0">
              <a:solidFill>
                <a:schemeClr val="tx2"/>
              </a:solidFill>
              <a:latin typeface="Play"/>
              <a:cs typeface="Play"/>
            </a:endParaRPr>
          </a:p>
          <a:p>
            <a:pPr marL="8927" marR="3571" indent="35707" defTabSz="642732">
              <a:lnSpc>
                <a:spcPts val="4007"/>
              </a:lnSpc>
              <a:spcBef>
                <a:spcPts val="28"/>
              </a:spcBef>
            </a:pPr>
            <a:r>
              <a:rPr sz="3515" b="1" spc="-176" dirty="0">
                <a:solidFill>
                  <a:schemeClr val="tx2"/>
                </a:solidFill>
                <a:latin typeface="Arial"/>
                <a:cs typeface="Arial"/>
              </a:rPr>
              <a:t>A</a:t>
            </a:r>
            <a:r>
              <a:rPr sz="3515" spc="127" dirty="0">
                <a:solidFill>
                  <a:schemeClr val="tx2"/>
                </a:solidFill>
                <a:latin typeface="Play"/>
                <a:cs typeface="Play"/>
              </a:rPr>
              <a:t>pache  </a:t>
            </a:r>
            <a:r>
              <a:rPr sz="3515" b="1" spc="207" dirty="0">
                <a:solidFill>
                  <a:schemeClr val="tx2"/>
                </a:solidFill>
                <a:latin typeface="Arial"/>
                <a:cs typeface="Arial"/>
              </a:rPr>
              <a:t>M</a:t>
            </a:r>
            <a:r>
              <a:rPr sz="3515" spc="207" dirty="0">
                <a:solidFill>
                  <a:schemeClr val="tx2"/>
                </a:solidFill>
                <a:latin typeface="Play"/>
                <a:cs typeface="Play"/>
              </a:rPr>
              <a:t>ySQL</a:t>
            </a:r>
            <a:endParaRPr sz="3515" dirty="0">
              <a:solidFill>
                <a:schemeClr val="tx2"/>
              </a:solidFill>
              <a:latin typeface="Play"/>
              <a:cs typeface="Play"/>
            </a:endParaRPr>
          </a:p>
          <a:p>
            <a:pPr marL="8927" defTabSz="642732">
              <a:lnSpc>
                <a:spcPts val="3557"/>
              </a:lnSpc>
            </a:pPr>
            <a:r>
              <a:rPr sz="3515" b="1" spc="21" dirty="0">
                <a:solidFill>
                  <a:schemeClr val="tx2"/>
                </a:solidFill>
                <a:latin typeface="Arial"/>
                <a:cs typeface="Arial"/>
              </a:rPr>
              <a:t>L</a:t>
            </a:r>
            <a:r>
              <a:rPr sz="3515" spc="21" dirty="0">
                <a:solidFill>
                  <a:schemeClr val="tx2"/>
                </a:solidFill>
                <a:latin typeface="Play"/>
                <a:cs typeface="Play"/>
              </a:rPr>
              <a:t>inux</a:t>
            </a:r>
            <a:endParaRPr sz="3515" dirty="0">
              <a:solidFill>
                <a:schemeClr val="tx2"/>
              </a:solidFill>
              <a:latin typeface="Play"/>
              <a:cs typeface="Play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78B22914-ED1C-4935-A47E-0A5F2EB0B2BB}"/>
              </a:ext>
            </a:extLst>
          </p:cNvPr>
          <p:cNvGrpSpPr/>
          <p:nvPr/>
        </p:nvGrpSpPr>
        <p:grpSpPr>
          <a:xfrm>
            <a:off x="4445242" y="4327733"/>
            <a:ext cx="4101779" cy="1492163"/>
            <a:chOff x="1990026" y="7088873"/>
            <a:chExt cx="4025900" cy="2122805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A564A4A-A3B8-4981-BF75-3DD45A7388C6}"/>
                </a:ext>
              </a:extLst>
            </p:cNvPr>
            <p:cNvSpPr/>
            <p:nvPr/>
          </p:nvSpPr>
          <p:spPr>
            <a:xfrm>
              <a:off x="2742882" y="7133323"/>
              <a:ext cx="3228340" cy="0"/>
            </a:xfrm>
            <a:custGeom>
              <a:avLst/>
              <a:gdLst/>
              <a:ahLst/>
              <a:cxnLst/>
              <a:rect l="l" t="t" r="r" b="b"/>
              <a:pathLst>
                <a:path w="3228340">
                  <a:moveTo>
                    <a:pt x="0" y="0"/>
                  </a:moveTo>
                  <a:lnTo>
                    <a:pt x="3227997" y="0"/>
                  </a:lnTo>
                </a:path>
              </a:pathLst>
            </a:custGeom>
            <a:ln w="8890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C5066252-92B6-4723-ABB3-FADB9F234740}"/>
                </a:ext>
              </a:extLst>
            </p:cNvPr>
            <p:cNvSpPr/>
            <p:nvPr/>
          </p:nvSpPr>
          <p:spPr>
            <a:xfrm>
              <a:off x="1990026" y="9167013"/>
              <a:ext cx="3981450" cy="0"/>
            </a:xfrm>
            <a:custGeom>
              <a:avLst/>
              <a:gdLst/>
              <a:ahLst/>
              <a:cxnLst/>
              <a:rect l="l" t="t" r="r" b="b"/>
              <a:pathLst>
                <a:path w="3981450">
                  <a:moveTo>
                    <a:pt x="0" y="0"/>
                  </a:moveTo>
                  <a:lnTo>
                    <a:pt x="3980865" y="0"/>
                  </a:lnTo>
                </a:path>
              </a:pathLst>
            </a:custGeom>
            <a:ln w="8890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A987288-9F73-4D1F-BBA2-3B3900F77CF6}"/>
                </a:ext>
              </a:extLst>
            </p:cNvPr>
            <p:cNvSpPr/>
            <p:nvPr/>
          </p:nvSpPr>
          <p:spPr>
            <a:xfrm>
              <a:off x="2239022" y="8514517"/>
              <a:ext cx="3731895" cy="0"/>
            </a:xfrm>
            <a:custGeom>
              <a:avLst/>
              <a:gdLst/>
              <a:ahLst/>
              <a:cxnLst/>
              <a:rect l="l" t="t" r="r" b="b"/>
              <a:pathLst>
                <a:path w="3731895">
                  <a:moveTo>
                    <a:pt x="0" y="0"/>
                  </a:moveTo>
                  <a:lnTo>
                    <a:pt x="3731856" y="0"/>
                  </a:lnTo>
                </a:path>
              </a:pathLst>
            </a:custGeom>
            <a:ln w="8890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DC767D91-6E09-4404-BBD6-1F1CE5E2CDBB}"/>
                </a:ext>
              </a:extLst>
            </p:cNvPr>
            <p:cNvSpPr/>
            <p:nvPr/>
          </p:nvSpPr>
          <p:spPr>
            <a:xfrm>
              <a:off x="2487574" y="7823923"/>
              <a:ext cx="3483610" cy="39370"/>
            </a:xfrm>
            <a:custGeom>
              <a:avLst/>
              <a:gdLst/>
              <a:ahLst/>
              <a:cxnLst/>
              <a:rect l="l" t="t" r="r" b="b"/>
              <a:pathLst>
                <a:path w="3483610" h="39370">
                  <a:moveTo>
                    <a:pt x="0" y="38989"/>
                  </a:moveTo>
                  <a:lnTo>
                    <a:pt x="3483301" y="0"/>
                  </a:lnTo>
                </a:path>
              </a:pathLst>
            </a:custGeom>
            <a:ln w="88899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260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F41237-DCE8-4925-87C1-051CFA8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6A539EB-9D15-48FC-B0E5-A31EE6DD3106}"/>
              </a:ext>
            </a:extLst>
          </p:cNvPr>
          <p:cNvGrpSpPr/>
          <p:nvPr/>
        </p:nvGrpSpPr>
        <p:grpSpPr>
          <a:xfrm>
            <a:off x="3046412" y="228600"/>
            <a:ext cx="5157180" cy="5972223"/>
            <a:chOff x="0" y="1257300"/>
            <a:chExt cx="7336790" cy="84963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49BECCDB-F21D-4FF4-9D5A-0FC588D7CC46}"/>
                </a:ext>
              </a:extLst>
            </p:cNvPr>
            <p:cNvSpPr/>
            <p:nvPr/>
          </p:nvSpPr>
          <p:spPr>
            <a:xfrm>
              <a:off x="0" y="1257300"/>
              <a:ext cx="7035800" cy="848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52340BE-2D3A-48E3-A355-8C22554450D9}"/>
                </a:ext>
              </a:extLst>
            </p:cNvPr>
            <p:cNvSpPr/>
            <p:nvPr/>
          </p:nvSpPr>
          <p:spPr>
            <a:xfrm>
              <a:off x="0" y="1295400"/>
              <a:ext cx="7336790" cy="8458200"/>
            </a:xfrm>
            <a:custGeom>
              <a:avLst/>
              <a:gdLst/>
              <a:ahLst/>
              <a:cxnLst/>
              <a:rect l="l" t="t" r="r" b="b"/>
              <a:pathLst>
                <a:path w="7336790" h="8458200">
                  <a:moveTo>
                    <a:pt x="2688149" y="127000"/>
                  </a:moveTo>
                  <a:lnTo>
                    <a:pt x="162443" y="127000"/>
                  </a:lnTo>
                  <a:lnTo>
                    <a:pt x="29105" y="165100"/>
                  </a:lnTo>
                  <a:lnTo>
                    <a:pt x="0" y="165100"/>
                  </a:lnTo>
                  <a:lnTo>
                    <a:pt x="0" y="8458200"/>
                  </a:lnTo>
                  <a:lnTo>
                    <a:pt x="6756592" y="8458200"/>
                  </a:lnTo>
                  <a:lnTo>
                    <a:pt x="6773832" y="8432800"/>
                  </a:lnTo>
                  <a:lnTo>
                    <a:pt x="6793396" y="8382000"/>
                  </a:lnTo>
                  <a:lnTo>
                    <a:pt x="6812613" y="8343900"/>
                  </a:lnTo>
                  <a:lnTo>
                    <a:pt x="6831485" y="8305800"/>
                  </a:lnTo>
                  <a:lnTo>
                    <a:pt x="6850010" y="8255000"/>
                  </a:lnTo>
                  <a:lnTo>
                    <a:pt x="6868188" y="8216900"/>
                  </a:lnTo>
                  <a:lnTo>
                    <a:pt x="6886021" y="8178800"/>
                  </a:lnTo>
                  <a:lnTo>
                    <a:pt x="6903507" y="8128000"/>
                  </a:lnTo>
                  <a:lnTo>
                    <a:pt x="6920647" y="8089900"/>
                  </a:lnTo>
                  <a:lnTo>
                    <a:pt x="6937440" y="8051800"/>
                  </a:lnTo>
                  <a:lnTo>
                    <a:pt x="6953888" y="8001000"/>
                  </a:lnTo>
                  <a:lnTo>
                    <a:pt x="6969989" y="7962900"/>
                  </a:lnTo>
                  <a:lnTo>
                    <a:pt x="6985744" y="7912100"/>
                  </a:lnTo>
                  <a:lnTo>
                    <a:pt x="7001152" y="7874000"/>
                  </a:lnTo>
                  <a:lnTo>
                    <a:pt x="7016215" y="7835900"/>
                  </a:lnTo>
                  <a:lnTo>
                    <a:pt x="7030931" y="7785100"/>
                  </a:lnTo>
                  <a:lnTo>
                    <a:pt x="7045300" y="7747000"/>
                  </a:lnTo>
                  <a:lnTo>
                    <a:pt x="7059324" y="7696200"/>
                  </a:lnTo>
                  <a:lnTo>
                    <a:pt x="7073001" y="7658100"/>
                  </a:lnTo>
                  <a:lnTo>
                    <a:pt x="7086332" y="7607300"/>
                  </a:lnTo>
                  <a:lnTo>
                    <a:pt x="7099317" y="7569200"/>
                  </a:lnTo>
                  <a:lnTo>
                    <a:pt x="7111956" y="7531100"/>
                  </a:lnTo>
                  <a:lnTo>
                    <a:pt x="7124248" y="7480300"/>
                  </a:lnTo>
                  <a:lnTo>
                    <a:pt x="7136194" y="7442200"/>
                  </a:lnTo>
                  <a:lnTo>
                    <a:pt x="7147794" y="7391400"/>
                  </a:lnTo>
                  <a:lnTo>
                    <a:pt x="7159047" y="7353300"/>
                  </a:lnTo>
                  <a:lnTo>
                    <a:pt x="7169954" y="7302500"/>
                  </a:lnTo>
                  <a:lnTo>
                    <a:pt x="7180515" y="7264400"/>
                  </a:lnTo>
                  <a:lnTo>
                    <a:pt x="7190730" y="7213600"/>
                  </a:lnTo>
                  <a:lnTo>
                    <a:pt x="7200598" y="7175500"/>
                  </a:lnTo>
                  <a:lnTo>
                    <a:pt x="7210120" y="7124700"/>
                  </a:lnTo>
                  <a:lnTo>
                    <a:pt x="7219296" y="7086600"/>
                  </a:lnTo>
                  <a:lnTo>
                    <a:pt x="7228126" y="7035800"/>
                  </a:lnTo>
                  <a:lnTo>
                    <a:pt x="7236609" y="6997700"/>
                  </a:lnTo>
                  <a:lnTo>
                    <a:pt x="7244746" y="6946900"/>
                  </a:lnTo>
                  <a:lnTo>
                    <a:pt x="7252537" y="6908800"/>
                  </a:lnTo>
                  <a:lnTo>
                    <a:pt x="7259982" y="6858000"/>
                  </a:lnTo>
                  <a:lnTo>
                    <a:pt x="7267080" y="6807200"/>
                  </a:lnTo>
                  <a:lnTo>
                    <a:pt x="7273832" y="6769100"/>
                  </a:lnTo>
                  <a:lnTo>
                    <a:pt x="7280238" y="6718300"/>
                  </a:lnTo>
                  <a:lnTo>
                    <a:pt x="7286298" y="6680200"/>
                  </a:lnTo>
                  <a:lnTo>
                    <a:pt x="7292011" y="6629400"/>
                  </a:lnTo>
                  <a:lnTo>
                    <a:pt x="7297378" y="6591300"/>
                  </a:lnTo>
                  <a:lnTo>
                    <a:pt x="7302399" y="6540500"/>
                  </a:lnTo>
                  <a:lnTo>
                    <a:pt x="7307073" y="6502400"/>
                  </a:lnTo>
                  <a:lnTo>
                    <a:pt x="7311402" y="6451600"/>
                  </a:lnTo>
                  <a:lnTo>
                    <a:pt x="7315384" y="6400800"/>
                  </a:lnTo>
                  <a:lnTo>
                    <a:pt x="7319019" y="6362700"/>
                  </a:lnTo>
                  <a:lnTo>
                    <a:pt x="7322309" y="6311900"/>
                  </a:lnTo>
                  <a:lnTo>
                    <a:pt x="7325252" y="6273800"/>
                  </a:lnTo>
                  <a:lnTo>
                    <a:pt x="7327849" y="6223000"/>
                  </a:lnTo>
                  <a:lnTo>
                    <a:pt x="7330100" y="6184900"/>
                  </a:lnTo>
                  <a:lnTo>
                    <a:pt x="7332004" y="6134100"/>
                  </a:lnTo>
                  <a:lnTo>
                    <a:pt x="7333562" y="6083300"/>
                  </a:lnTo>
                  <a:lnTo>
                    <a:pt x="7334774" y="6045200"/>
                  </a:lnTo>
                  <a:lnTo>
                    <a:pt x="7335640" y="5994400"/>
                  </a:lnTo>
                  <a:lnTo>
                    <a:pt x="7336159" y="5956300"/>
                  </a:lnTo>
                  <a:lnTo>
                    <a:pt x="7336332" y="5905500"/>
                  </a:lnTo>
                  <a:lnTo>
                    <a:pt x="7336159" y="5867400"/>
                  </a:lnTo>
                  <a:lnTo>
                    <a:pt x="7335640" y="5816600"/>
                  </a:lnTo>
                  <a:lnTo>
                    <a:pt x="7334774" y="5765800"/>
                  </a:lnTo>
                  <a:lnTo>
                    <a:pt x="7333562" y="5727700"/>
                  </a:lnTo>
                  <a:lnTo>
                    <a:pt x="7332004" y="5676900"/>
                  </a:lnTo>
                  <a:lnTo>
                    <a:pt x="7330100" y="5638800"/>
                  </a:lnTo>
                  <a:lnTo>
                    <a:pt x="7327849" y="5588000"/>
                  </a:lnTo>
                  <a:lnTo>
                    <a:pt x="7325252" y="5549900"/>
                  </a:lnTo>
                  <a:lnTo>
                    <a:pt x="7322309" y="5499100"/>
                  </a:lnTo>
                  <a:lnTo>
                    <a:pt x="7319019" y="5448300"/>
                  </a:lnTo>
                  <a:lnTo>
                    <a:pt x="7315384" y="5410200"/>
                  </a:lnTo>
                  <a:lnTo>
                    <a:pt x="7311402" y="5359400"/>
                  </a:lnTo>
                  <a:lnTo>
                    <a:pt x="7307073" y="5321300"/>
                  </a:lnTo>
                  <a:lnTo>
                    <a:pt x="7302399" y="5270500"/>
                  </a:lnTo>
                  <a:lnTo>
                    <a:pt x="7297378" y="5232400"/>
                  </a:lnTo>
                  <a:lnTo>
                    <a:pt x="7292011" y="5181600"/>
                  </a:lnTo>
                  <a:lnTo>
                    <a:pt x="7286298" y="5143500"/>
                  </a:lnTo>
                  <a:lnTo>
                    <a:pt x="7280238" y="5092700"/>
                  </a:lnTo>
                  <a:lnTo>
                    <a:pt x="7273832" y="5041900"/>
                  </a:lnTo>
                  <a:lnTo>
                    <a:pt x="7267080" y="5003800"/>
                  </a:lnTo>
                  <a:lnTo>
                    <a:pt x="7259982" y="4953000"/>
                  </a:lnTo>
                  <a:lnTo>
                    <a:pt x="7252537" y="4914900"/>
                  </a:lnTo>
                  <a:lnTo>
                    <a:pt x="7244746" y="4864100"/>
                  </a:lnTo>
                  <a:lnTo>
                    <a:pt x="7236609" y="4826000"/>
                  </a:lnTo>
                  <a:lnTo>
                    <a:pt x="7228126" y="4775200"/>
                  </a:lnTo>
                  <a:lnTo>
                    <a:pt x="7219296" y="4737100"/>
                  </a:lnTo>
                  <a:lnTo>
                    <a:pt x="7210120" y="4686300"/>
                  </a:lnTo>
                  <a:lnTo>
                    <a:pt x="7200598" y="4648200"/>
                  </a:lnTo>
                  <a:lnTo>
                    <a:pt x="7190730" y="4597400"/>
                  </a:lnTo>
                  <a:lnTo>
                    <a:pt x="7180515" y="4559300"/>
                  </a:lnTo>
                  <a:lnTo>
                    <a:pt x="7169954" y="4508500"/>
                  </a:lnTo>
                  <a:lnTo>
                    <a:pt x="7159047" y="4470400"/>
                  </a:lnTo>
                  <a:lnTo>
                    <a:pt x="7147794" y="4419600"/>
                  </a:lnTo>
                  <a:lnTo>
                    <a:pt x="7136194" y="4381500"/>
                  </a:lnTo>
                  <a:lnTo>
                    <a:pt x="7124248" y="4330700"/>
                  </a:lnTo>
                  <a:lnTo>
                    <a:pt x="7111956" y="4292600"/>
                  </a:lnTo>
                  <a:lnTo>
                    <a:pt x="7099317" y="4241800"/>
                  </a:lnTo>
                  <a:lnTo>
                    <a:pt x="7086332" y="4203700"/>
                  </a:lnTo>
                  <a:lnTo>
                    <a:pt x="7073001" y="4152900"/>
                  </a:lnTo>
                  <a:lnTo>
                    <a:pt x="7059324" y="4114800"/>
                  </a:lnTo>
                  <a:lnTo>
                    <a:pt x="7045300" y="4076700"/>
                  </a:lnTo>
                  <a:lnTo>
                    <a:pt x="7030931" y="4025900"/>
                  </a:lnTo>
                  <a:lnTo>
                    <a:pt x="7016215" y="3987800"/>
                  </a:lnTo>
                  <a:lnTo>
                    <a:pt x="7001152" y="3937000"/>
                  </a:lnTo>
                  <a:lnTo>
                    <a:pt x="6985744" y="3898900"/>
                  </a:lnTo>
                  <a:lnTo>
                    <a:pt x="6969989" y="3860800"/>
                  </a:lnTo>
                  <a:lnTo>
                    <a:pt x="6953888" y="3810000"/>
                  </a:lnTo>
                  <a:lnTo>
                    <a:pt x="6937440" y="3771900"/>
                  </a:lnTo>
                  <a:lnTo>
                    <a:pt x="6920647" y="3721100"/>
                  </a:lnTo>
                  <a:lnTo>
                    <a:pt x="6903507" y="3683000"/>
                  </a:lnTo>
                  <a:lnTo>
                    <a:pt x="6886021" y="3644900"/>
                  </a:lnTo>
                  <a:lnTo>
                    <a:pt x="6868188" y="3594100"/>
                  </a:lnTo>
                  <a:lnTo>
                    <a:pt x="6850010" y="3556000"/>
                  </a:lnTo>
                  <a:lnTo>
                    <a:pt x="6831485" y="3517900"/>
                  </a:lnTo>
                  <a:lnTo>
                    <a:pt x="6812613" y="3467100"/>
                  </a:lnTo>
                  <a:lnTo>
                    <a:pt x="6793396" y="3429000"/>
                  </a:lnTo>
                  <a:lnTo>
                    <a:pt x="6773832" y="3390900"/>
                  </a:lnTo>
                  <a:lnTo>
                    <a:pt x="6753922" y="3340100"/>
                  </a:lnTo>
                  <a:lnTo>
                    <a:pt x="6733666" y="3302000"/>
                  </a:lnTo>
                  <a:lnTo>
                    <a:pt x="6713064" y="3263900"/>
                  </a:lnTo>
                  <a:lnTo>
                    <a:pt x="6692115" y="3225800"/>
                  </a:lnTo>
                  <a:lnTo>
                    <a:pt x="6670820" y="3175000"/>
                  </a:lnTo>
                  <a:lnTo>
                    <a:pt x="6649178" y="3136900"/>
                  </a:lnTo>
                  <a:lnTo>
                    <a:pt x="6627191" y="3098800"/>
                  </a:lnTo>
                  <a:lnTo>
                    <a:pt x="6604857" y="3060700"/>
                  </a:lnTo>
                  <a:lnTo>
                    <a:pt x="6582177" y="3009900"/>
                  </a:lnTo>
                  <a:lnTo>
                    <a:pt x="6559151" y="2971800"/>
                  </a:lnTo>
                  <a:lnTo>
                    <a:pt x="6535778" y="2933700"/>
                  </a:lnTo>
                  <a:lnTo>
                    <a:pt x="6512059" y="2895600"/>
                  </a:lnTo>
                  <a:lnTo>
                    <a:pt x="6487994" y="2857500"/>
                  </a:lnTo>
                  <a:lnTo>
                    <a:pt x="6463583" y="2819400"/>
                  </a:lnTo>
                  <a:lnTo>
                    <a:pt x="6438825" y="2768600"/>
                  </a:lnTo>
                  <a:lnTo>
                    <a:pt x="6413721" y="2730500"/>
                  </a:lnTo>
                  <a:lnTo>
                    <a:pt x="6388271" y="2692400"/>
                  </a:lnTo>
                  <a:lnTo>
                    <a:pt x="6362475" y="2654300"/>
                  </a:lnTo>
                  <a:lnTo>
                    <a:pt x="6336332" y="2616200"/>
                  </a:lnTo>
                  <a:lnTo>
                    <a:pt x="6309843" y="2578100"/>
                  </a:lnTo>
                  <a:lnTo>
                    <a:pt x="6283008" y="2540000"/>
                  </a:lnTo>
                  <a:lnTo>
                    <a:pt x="6255827" y="2501900"/>
                  </a:lnTo>
                  <a:lnTo>
                    <a:pt x="6228299" y="2463800"/>
                  </a:lnTo>
                  <a:lnTo>
                    <a:pt x="6200425" y="2425700"/>
                  </a:lnTo>
                  <a:lnTo>
                    <a:pt x="6172205" y="2387600"/>
                  </a:lnTo>
                  <a:lnTo>
                    <a:pt x="6143638" y="2349500"/>
                  </a:lnTo>
                  <a:lnTo>
                    <a:pt x="6114726" y="2311400"/>
                  </a:lnTo>
                  <a:lnTo>
                    <a:pt x="6085467" y="2273300"/>
                  </a:lnTo>
                  <a:lnTo>
                    <a:pt x="6055861" y="2235200"/>
                  </a:lnTo>
                  <a:lnTo>
                    <a:pt x="6025910" y="2197100"/>
                  </a:lnTo>
                  <a:lnTo>
                    <a:pt x="5995612" y="2159000"/>
                  </a:lnTo>
                  <a:lnTo>
                    <a:pt x="5964968" y="2120900"/>
                  </a:lnTo>
                  <a:lnTo>
                    <a:pt x="5933978" y="2082800"/>
                  </a:lnTo>
                  <a:lnTo>
                    <a:pt x="5902641" y="2044700"/>
                  </a:lnTo>
                  <a:lnTo>
                    <a:pt x="5870958" y="2006600"/>
                  </a:lnTo>
                  <a:lnTo>
                    <a:pt x="5838929" y="1981200"/>
                  </a:lnTo>
                  <a:lnTo>
                    <a:pt x="5806554" y="1943100"/>
                  </a:lnTo>
                  <a:lnTo>
                    <a:pt x="5773832" y="1905000"/>
                  </a:lnTo>
                  <a:lnTo>
                    <a:pt x="5740764" y="1866900"/>
                  </a:lnTo>
                  <a:lnTo>
                    <a:pt x="5707350" y="1828800"/>
                  </a:lnTo>
                  <a:lnTo>
                    <a:pt x="5673590" y="1803400"/>
                  </a:lnTo>
                  <a:lnTo>
                    <a:pt x="5639483" y="1765300"/>
                  </a:lnTo>
                  <a:lnTo>
                    <a:pt x="5570297" y="1689100"/>
                  </a:lnTo>
                  <a:lnTo>
                    <a:pt x="5535351" y="1663700"/>
                  </a:lnTo>
                  <a:lnTo>
                    <a:pt x="5464828" y="1587500"/>
                  </a:lnTo>
                  <a:lnTo>
                    <a:pt x="5429256" y="1562100"/>
                  </a:lnTo>
                  <a:lnTo>
                    <a:pt x="5393479" y="1524000"/>
                  </a:lnTo>
                  <a:lnTo>
                    <a:pt x="5357500" y="1498600"/>
                  </a:lnTo>
                  <a:lnTo>
                    <a:pt x="5321321" y="1460500"/>
                  </a:lnTo>
                  <a:lnTo>
                    <a:pt x="5284944" y="1435100"/>
                  </a:lnTo>
                  <a:lnTo>
                    <a:pt x="5248371" y="1397000"/>
                  </a:lnTo>
                  <a:lnTo>
                    <a:pt x="5211605" y="1371600"/>
                  </a:lnTo>
                  <a:lnTo>
                    <a:pt x="5174647" y="1333500"/>
                  </a:lnTo>
                  <a:lnTo>
                    <a:pt x="5100166" y="1282700"/>
                  </a:lnTo>
                  <a:lnTo>
                    <a:pt x="5062647" y="1244600"/>
                  </a:lnTo>
                  <a:lnTo>
                    <a:pt x="4987062" y="1193800"/>
                  </a:lnTo>
                  <a:lnTo>
                    <a:pt x="4949000" y="1155700"/>
                  </a:lnTo>
                  <a:lnTo>
                    <a:pt x="4756090" y="1028700"/>
                  </a:lnTo>
                  <a:lnTo>
                    <a:pt x="4717002" y="990600"/>
                  </a:lnTo>
                  <a:lnTo>
                    <a:pt x="4519154" y="863600"/>
                  </a:lnTo>
                  <a:lnTo>
                    <a:pt x="4479118" y="850900"/>
                  </a:lnTo>
                  <a:lnTo>
                    <a:pt x="4276720" y="723900"/>
                  </a:lnTo>
                  <a:lnTo>
                    <a:pt x="4235812" y="711200"/>
                  </a:lnTo>
                  <a:lnTo>
                    <a:pt x="4112271" y="635000"/>
                  </a:lnTo>
                  <a:lnTo>
                    <a:pt x="4070826" y="622300"/>
                  </a:lnTo>
                  <a:lnTo>
                    <a:pt x="4029251" y="596900"/>
                  </a:lnTo>
                  <a:lnTo>
                    <a:pt x="3987549" y="584200"/>
                  </a:lnTo>
                  <a:lnTo>
                    <a:pt x="3945723" y="558800"/>
                  </a:lnTo>
                  <a:lnTo>
                    <a:pt x="3903774" y="546100"/>
                  </a:lnTo>
                  <a:lnTo>
                    <a:pt x="3861704" y="520700"/>
                  </a:lnTo>
                  <a:lnTo>
                    <a:pt x="3819517" y="508000"/>
                  </a:lnTo>
                  <a:lnTo>
                    <a:pt x="3777213" y="482600"/>
                  </a:lnTo>
                  <a:lnTo>
                    <a:pt x="3734795" y="469900"/>
                  </a:lnTo>
                  <a:lnTo>
                    <a:pt x="3692265" y="444500"/>
                  </a:lnTo>
                  <a:lnTo>
                    <a:pt x="3649625" y="431800"/>
                  </a:lnTo>
                  <a:lnTo>
                    <a:pt x="3606878" y="406400"/>
                  </a:lnTo>
                  <a:lnTo>
                    <a:pt x="3478012" y="368300"/>
                  </a:lnTo>
                  <a:lnTo>
                    <a:pt x="3434856" y="342900"/>
                  </a:lnTo>
                  <a:lnTo>
                    <a:pt x="3217668" y="279400"/>
                  </a:lnTo>
                  <a:lnTo>
                    <a:pt x="3173963" y="254000"/>
                  </a:lnTo>
                  <a:lnTo>
                    <a:pt x="2998327" y="203200"/>
                  </a:lnTo>
                  <a:lnTo>
                    <a:pt x="2954225" y="203200"/>
                  </a:lnTo>
                  <a:lnTo>
                    <a:pt x="2688149" y="127000"/>
                  </a:lnTo>
                  <a:close/>
                </a:path>
                <a:path w="7336790" h="8458200">
                  <a:moveTo>
                    <a:pt x="2554268" y="101600"/>
                  </a:moveTo>
                  <a:lnTo>
                    <a:pt x="296324" y="101600"/>
                  </a:lnTo>
                  <a:lnTo>
                    <a:pt x="207013" y="127000"/>
                  </a:lnTo>
                  <a:lnTo>
                    <a:pt x="2643579" y="127000"/>
                  </a:lnTo>
                  <a:lnTo>
                    <a:pt x="2554268" y="101600"/>
                  </a:lnTo>
                  <a:close/>
                </a:path>
                <a:path w="7336790" h="8458200">
                  <a:moveTo>
                    <a:pt x="2419904" y="76200"/>
                  </a:moveTo>
                  <a:lnTo>
                    <a:pt x="430688" y="76200"/>
                  </a:lnTo>
                  <a:lnTo>
                    <a:pt x="341061" y="101600"/>
                  </a:lnTo>
                  <a:lnTo>
                    <a:pt x="2509531" y="101600"/>
                  </a:lnTo>
                  <a:lnTo>
                    <a:pt x="2419904" y="76200"/>
                  </a:lnTo>
                  <a:close/>
                </a:path>
                <a:path w="7336790" h="8458200">
                  <a:moveTo>
                    <a:pt x="2330087" y="63500"/>
                  </a:moveTo>
                  <a:lnTo>
                    <a:pt x="520505" y="63500"/>
                  </a:lnTo>
                  <a:lnTo>
                    <a:pt x="475574" y="76200"/>
                  </a:lnTo>
                  <a:lnTo>
                    <a:pt x="2375018" y="76200"/>
                  </a:lnTo>
                  <a:lnTo>
                    <a:pt x="2330087" y="63500"/>
                  </a:lnTo>
                  <a:close/>
                </a:path>
                <a:path w="7336790" h="8458200">
                  <a:moveTo>
                    <a:pt x="2240099" y="50800"/>
                  </a:moveTo>
                  <a:lnTo>
                    <a:pt x="610493" y="50800"/>
                  </a:lnTo>
                  <a:lnTo>
                    <a:pt x="565478" y="63500"/>
                  </a:lnTo>
                  <a:lnTo>
                    <a:pt x="2285114" y="63500"/>
                  </a:lnTo>
                  <a:lnTo>
                    <a:pt x="2240099" y="50800"/>
                  </a:lnTo>
                  <a:close/>
                </a:path>
                <a:path w="7336790" h="8458200">
                  <a:moveTo>
                    <a:pt x="2149955" y="38100"/>
                  </a:moveTo>
                  <a:lnTo>
                    <a:pt x="700637" y="38100"/>
                  </a:lnTo>
                  <a:lnTo>
                    <a:pt x="655547" y="50800"/>
                  </a:lnTo>
                  <a:lnTo>
                    <a:pt x="2195045" y="50800"/>
                  </a:lnTo>
                  <a:lnTo>
                    <a:pt x="2149955" y="38100"/>
                  </a:lnTo>
                  <a:close/>
                </a:path>
                <a:path w="7336790" h="8458200">
                  <a:moveTo>
                    <a:pt x="2059674" y="25400"/>
                  </a:moveTo>
                  <a:lnTo>
                    <a:pt x="790918" y="25400"/>
                  </a:lnTo>
                  <a:lnTo>
                    <a:pt x="745761" y="38100"/>
                  </a:lnTo>
                  <a:lnTo>
                    <a:pt x="2104831" y="38100"/>
                  </a:lnTo>
                  <a:lnTo>
                    <a:pt x="2059674" y="25400"/>
                  </a:lnTo>
                  <a:close/>
                </a:path>
                <a:path w="7336790" h="8458200">
                  <a:moveTo>
                    <a:pt x="1924032" y="12700"/>
                  </a:moveTo>
                  <a:lnTo>
                    <a:pt x="926560" y="12700"/>
                  </a:lnTo>
                  <a:lnTo>
                    <a:pt x="881320" y="25400"/>
                  </a:lnTo>
                  <a:lnTo>
                    <a:pt x="1969272" y="25400"/>
                  </a:lnTo>
                  <a:lnTo>
                    <a:pt x="1924032" y="12700"/>
                  </a:lnTo>
                  <a:close/>
                </a:path>
                <a:path w="7336790" h="8458200">
                  <a:moveTo>
                    <a:pt x="1742854" y="0"/>
                  </a:moveTo>
                  <a:lnTo>
                    <a:pt x="1107738" y="0"/>
                  </a:lnTo>
                  <a:lnTo>
                    <a:pt x="1062416" y="12700"/>
                  </a:lnTo>
                  <a:lnTo>
                    <a:pt x="1788176" y="12700"/>
                  </a:lnTo>
                  <a:lnTo>
                    <a:pt x="1742854" y="0"/>
                  </a:lnTo>
                  <a:close/>
                </a:path>
              </a:pathLst>
            </a:custGeom>
            <a:solidFill>
              <a:srgbClr val="1B466D">
                <a:alpha val="77999"/>
              </a:srgbClr>
            </a:solidFill>
          </p:spPr>
          <p:txBody>
            <a:bodyPr wrap="square" lIns="0" tIns="0" rIns="0" bIns="0" rtlCol="0"/>
            <a:lstStyle/>
            <a:p>
              <a:pPr defTabSz="642732"/>
              <a:endParaRPr sz="1265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E1FF2DD-8A8A-41C4-B917-6FBFF2A452FF}"/>
                </a:ext>
              </a:extLst>
            </p:cNvPr>
            <p:cNvSpPr/>
            <p:nvPr/>
          </p:nvSpPr>
          <p:spPr>
            <a:xfrm>
              <a:off x="0" y="6508211"/>
              <a:ext cx="4597569" cy="323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object 2">
            <a:extLst>
              <a:ext uri="{FF2B5EF4-FFF2-40B4-BE49-F238E27FC236}">
                <a16:creationId xmlns:a16="http://schemas.microsoft.com/office/drawing/2014/main" id="{F1CD17BA-1A15-448D-A905-9C61461001FA}"/>
              </a:ext>
            </a:extLst>
          </p:cNvPr>
          <p:cNvGrpSpPr/>
          <p:nvPr/>
        </p:nvGrpSpPr>
        <p:grpSpPr>
          <a:xfrm>
            <a:off x="8282764" y="1965677"/>
            <a:ext cx="2715621" cy="3698940"/>
            <a:chOff x="8168703" y="3482995"/>
            <a:chExt cx="3863340" cy="5262245"/>
          </a:xfrm>
        </p:grpSpPr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779CDDA3-8394-42B0-A1A1-ADC86CCFC7E5}"/>
                </a:ext>
              </a:extLst>
            </p:cNvPr>
            <p:cNvSpPr/>
            <p:nvPr/>
          </p:nvSpPr>
          <p:spPr>
            <a:xfrm>
              <a:off x="8168703" y="3482995"/>
              <a:ext cx="3862755" cy="52621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C2A6E426-CC20-4708-B97F-21C76E48561C}"/>
                </a:ext>
              </a:extLst>
            </p:cNvPr>
            <p:cNvSpPr/>
            <p:nvPr/>
          </p:nvSpPr>
          <p:spPr>
            <a:xfrm>
              <a:off x="8206803" y="3495700"/>
              <a:ext cx="3787140" cy="5186045"/>
            </a:xfrm>
            <a:custGeom>
              <a:avLst/>
              <a:gdLst/>
              <a:ahLst/>
              <a:cxnLst/>
              <a:rect l="l" t="t" r="r" b="b"/>
              <a:pathLst>
                <a:path w="3787140" h="5186045">
                  <a:moveTo>
                    <a:pt x="0" y="0"/>
                  </a:moveTo>
                  <a:lnTo>
                    <a:pt x="3786555" y="0"/>
                  </a:lnTo>
                  <a:lnTo>
                    <a:pt x="3786555" y="5185976"/>
                  </a:lnTo>
                  <a:lnTo>
                    <a:pt x="0" y="5185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295"/>
            </a:solid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9">
            <a:extLst>
              <a:ext uri="{FF2B5EF4-FFF2-40B4-BE49-F238E27FC236}">
                <a16:creationId xmlns:a16="http://schemas.microsoft.com/office/drawing/2014/main" id="{5ED9542E-EBA1-4C4B-AE17-1C391A969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5612" y="482849"/>
            <a:ext cx="4293673" cy="1240120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marR="3571">
              <a:spcBef>
                <a:spcPts val="70"/>
              </a:spcBef>
            </a:pPr>
            <a:r>
              <a:rPr sz="4000" b="0" dirty="0">
                <a:solidFill>
                  <a:schemeClr val="tx2"/>
                </a:solidFill>
              </a:rPr>
              <a:t>Alternatives  Exist…</a:t>
            </a:r>
            <a:endParaRPr sz="4000" dirty="0">
              <a:solidFill>
                <a:schemeClr val="tx2"/>
              </a:solidFill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8FCA41A0-DCEB-4E81-A10D-0E8A46D123CD}"/>
              </a:ext>
            </a:extLst>
          </p:cNvPr>
          <p:cNvSpPr/>
          <p:nvPr/>
        </p:nvSpPr>
        <p:spPr>
          <a:xfrm>
            <a:off x="8459477" y="2133046"/>
            <a:ext cx="272536" cy="596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7C4EC87E-7180-4C6D-9A61-9349B370ACC1}"/>
              </a:ext>
            </a:extLst>
          </p:cNvPr>
          <p:cNvSpPr/>
          <p:nvPr/>
        </p:nvSpPr>
        <p:spPr>
          <a:xfrm>
            <a:off x="10444656" y="2363997"/>
            <a:ext cx="236443" cy="274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5B2053C7-F909-4AD1-853E-B9B235CD9935}"/>
              </a:ext>
            </a:extLst>
          </p:cNvPr>
          <p:cNvSpPr/>
          <p:nvPr/>
        </p:nvSpPr>
        <p:spPr>
          <a:xfrm>
            <a:off x="10124236" y="2364238"/>
            <a:ext cx="280355" cy="273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8D405121-A012-46D8-8303-82DEF751AF64}"/>
              </a:ext>
            </a:extLst>
          </p:cNvPr>
          <p:cNvSpPr/>
          <p:nvPr/>
        </p:nvSpPr>
        <p:spPr>
          <a:xfrm>
            <a:off x="9418656" y="2456760"/>
            <a:ext cx="221232" cy="182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98DA14C2-C7D1-4B02-842C-07A80C65FCED}"/>
              </a:ext>
            </a:extLst>
          </p:cNvPr>
          <p:cNvSpPr/>
          <p:nvPr/>
        </p:nvSpPr>
        <p:spPr>
          <a:xfrm>
            <a:off x="8823684" y="2457661"/>
            <a:ext cx="331927" cy="1814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F1A4140D-FAF6-45B2-A59C-69DD98402CB5}"/>
              </a:ext>
            </a:extLst>
          </p:cNvPr>
          <p:cNvSpPr/>
          <p:nvPr/>
        </p:nvSpPr>
        <p:spPr>
          <a:xfrm>
            <a:off x="9897011" y="2458044"/>
            <a:ext cx="183384" cy="1845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C02B9544-ED88-4451-8E7C-0B589FD1DD10}"/>
              </a:ext>
            </a:extLst>
          </p:cNvPr>
          <p:cNvSpPr/>
          <p:nvPr/>
        </p:nvSpPr>
        <p:spPr>
          <a:xfrm>
            <a:off x="9191391" y="2458286"/>
            <a:ext cx="182826" cy="183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611B05C3-D81E-4ECC-A8D7-58937D657AD2}"/>
              </a:ext>
            </a:extLst>
          </p:cNvPr>
          <p:cNvSpPr/>
          <p:nvPr/>
        </p:nvSpPr>
        <p:spPr>
          <a:xfrm>
            <a:off x="9675704" y="2458472"/>
            <a:ext cx="184987" cy="2955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6C44D6A4-EE80-4CC3-ADAF-CC014A9E35AA}"/>
              </a:ext>
            </a:extLst>
          </p:cNvPr>
          <p:cNvSpPr/>
          <p:nvPr/>
        </p:nvSpPr>
        <p:spPr>
          <a:xfrm>
            <a:off x="10514839" y="3159661"/>
            <a:ext cx="281525" cy="366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8EB6E93B-3755-4190-A0A8-ACC33FE38B1B}"/>
              </a:ext>
            </a:extLst>
          </p:cNvPr>
          <p:cNvSpPr/>
          <p:nvPr/>
        </p:nvSpPr>
        <p:spPr>
          <a:xfrm>
            <a:off x="10178905" y="3159660"/>
            <a:ext cx="283096" cy="366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8" name="object 20">
            <a:extLst>
              <a:ext uri="{FF2B5EF4-FFF2-40B4-BE49-F238E27FC236}">
                <a16:creationId xmlns:a16="http://schemas.microsoft.com/office/drawing/2014/main" id="{985870DD-1DFB-4005-9C03-D1FFB70B74EF}"/>
              </a:ext>
            </a:extLst>
          </p:cNvPr>
          <p:cNvGrpSpPr/>
          <p:nvPr/>
        </p:nvGrpSpPr>
        <p:grpSpPr>
          <a:xfrm>
            <a:off x="8575529" y="3159661"/>
            <a:ext cx="644536" cy="367350"/>
            <a:chOff x="8585200" y="5181600"/>
            <a:chExt cx="916940" cy="522605"/>
          </a:xfrm>
        </p:grpSpPr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D5D1B3FA-53DA-4927-A7EC-7BE66D1A7727}"/>
                </a:ext>
              </a:extLst>
            </p:cNvPr>
            <p:cNvSpPr/>
            <p:nvPr/>
          </p:nvSpPr>
          <p:spPr>
            <a:xfrm>
              <a:off x="8585200" y="5181600"/>
              <a:ext cx="444500" cy="5222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26ABAC1E-4557-44D3-A120-F6E5AD6B0120}"/>
                </a:ext>
              </a:extLst>
            </p:cNvPr>
            <p:cNvSpPr/>
            <p:nvPr/>
          </p:nvSpPr>
          <p:spPr>
            <a:xfrm>
              <a:off x="9060964" y="5181600"/>
              <a:ext cx="440756" cy="51329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" name="object 23">
            <a:extLst>
              <a:ext uri="{FF2B5EF4-FFF2-40B4-BE49-F238E27FC236}">
                <a16:creationId xmlns:a16="http://schemas.microsoft.com/office/drawing/2014/main" id="{8EF1A243-E28E-4CE3-8660-49ED96067195}"/>
              </a:ext>
            </a:extLst>
          </p:cNvPr>
          <p:cNvSpPr/>
          <p:nvPr/>
        </p:nvSpPr>
        <p:spPr>
          <a:xfrm>
            <a:off x="9262914" y="3159660"/>
            <a:ext cx="319032" cy="4909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" name="object 24">
            <a:extLst>
              <a:ext uri="{FF2B5EF4-FFF2-40B4-BE49-F238E27FC236}">
                <a16:creationId xmlns:a16="http://schemas.microsoft.com/office/drawing/2014/main" id="{F0EF69E2-8860-445C-8C63-F614292C1AC9}"/>
              </a:ext>
            </a:extLst>
          </p:cNvPr>
          <p:cNvGrpSpPr/>
          <p:nvPr/>
        </p:nvGrpSpPr>
        <p:grpSpPr>
          <a:xfrm>
            <a:off x="9646800" y="3159660"/>
            <a:ext cx="482063" cy="366456"/>
            <a:chOff x="10109230" y="5181600"/>
            <a:chExt cx="685800" cy="521334"/>
          </a:xfrm>
        </p:grpSpPr>
        <p:sp>
          <p:nvSpPr>
            <p:cNvPr id="33" name="object 25">
              <a:extLst>
                <a:ext uri="{FF2B5EF4-FFF2-40B4-BE49-F238E27FC236}">
                  <a16:creationId xmlns:a16="http://schemas.microsoft.com/office/drawing/2014/main" id="{E3575605-C005-45EF-9A87-90379186DC55}"/>
                </a:ext>
              </a:extLst>
            </p:cNvPr>
            <p:cNvSpPr/>
            <p:nvPr/>
          </p:nvSpPr>
          <p:spPr>
            <a:xfrm>
              <a:off x="10352291" y="5181600"/>
              <a:ext cx="442709" cy="52118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26">
              <a:extLst>
                <a:ext uri="{FF2B5EF4-FFF2-40B4-BE49-F238E27FC236}">
                  <a16:creationId xmlns:a16="http://schemas.microsoft.com/office/drawing/2014/main" id="{3EC8CE4D-C279-482A-B293-98B3538D3BCF}"/>
                </a:ext>
              </a:extLst>
            </p:cNvPr>
            <p:cNvSpPr/>
            <p:nvPr/>
          </p:nvSpPr>
          <p:spPr>
            <a:xfrm>
              <a:off x="10109230" y="5181600"/>
              <a:ext cx="228570" cy="51329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42732"/>
              <a:endParaRPr sz="126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27">
            <a:extLst>
              <a:ext uri="{FF2B5EF4-FFF2-40B4-BE49-F238E27FC236}">
                <a16:creationId xmlns:a16="http://schemas.microsoft.com/office/drawing/2014/main" id="{5FC959CA-19E8-40FE-9A81-4EDEF8256B00}"/>
              </a:ext>
            </a:extLst>
          </p:cNvPr>
          <p:cNvSpPr/>
          <p:nvPr/>
        </p:nvSpPr>
        <p:spPr>
          <a:xfrm>
            <a:off x="8459477" y="3820265"/>
            <a:ext cx="2222845" cy="624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28">
            <a:extLst>
              <a:ext uri="{FF2B5EF4-FFF2-40B4-BE49-F238E27FC236}">
                <a16:creationId xmlns:a16="http://schemas.microsoft.com/office/drawing/2014/main" id="{4FB50B76-FC67-4AAD-8C7F-7762207C0B16}"/>
              </a:ext>
            </a:extLst>
          </p:cNvPr>
          <p:cNvSpPr/>
          <p:nvPr/>
        </p:nvSpPr>
        <p:spPr>
          <a:xfrm>
            <a:off x="8459477" y="4614776"/>
            <a:ext cx="2222845" cy="8212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732"/>
            <a:endParaRPr sz="126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302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D2B454-2C2D-4473-85DD-CC0839FC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80B94C7-1D8C-4C08-9ABF-A73923D9C3CC}"/>
              </a:ext>
            </a:extLst>
          </p:cNvPr>
          <p:cNvSpPr txBox="1">
            <a:spLocks/>
          </p:cNvSpPr>
          <p:nvPr/>
        </p:nvSpPr>
        <p:spPr>
          <a:xfrm>
            <a:off x="5674839" y="1206155"/>
            <a:ext cx="1633657" cy="722928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>
            <a:lvl1pPr>
              <a:defRPr sz="2530" b="1" i="0">
                <a:solidFill>
                  <a:srgbClr val="1B466D"/>
                </a:solidFill>
                <a:latin typeface="Arial"/>
                <a:ea typeface="+mj-ea"/>
                <a:cs typeface="Arial"/>
              </a:defRPr>
            </a:lvl1pPr>
          </a:lstStyle>
          <a:p>
            <a:pPr marL="8927" marR="0" lvl="0" indent="0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39" b="1" i="0" u="none" strike="noStrike" kern="0" cap="none" spc="-109" normalizeH="0" baseline="0" noProof="0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LAMP</a:t>
            </a:r>
            <a:endParaRPr kumimoji="0" lang="en-US" sz="4639" b="1" i="0" u="none" strike="noStrike" kern="0" cap="none" spc="0" normalizeH="0" baseline="0" noProof="0">
              <a:ln>
                <a:noFill/>
              </a:ln>
              <a:solidFill>
                <a:srgbClr val="1B466D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C641CB55-5A38-485C-A5BE-4E903D192016}"/>
              </a:ext>
            </a:extLst>
          </p:cNvPr>
          <p:cNvSpPr txBox="1"/>
          <p:nvPr/>
        </p:nvSpPr>
        <p:spPr>
          <a:xfrm>
            <a:off x="4395740" y="2315774"/>
            <a:ext cx="508398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b="1" spc="-155" dirty="0">
                <a:solidFill>
                  <a:srgbClr val="1B466D"/>
                </a:solidFill>
                <a:cs typeface="Arial"/>
              </a:rPr>
              <a:t>OS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3B6BCD44-6FC8-456D-AF27-0CA8E7F3C469}"/>
              </a:ext>
            </a:extLst>
          </p:cNvPr>
          <p:cNvSpPr txBox="1"/>
          <p:nvPr/>
        </p:nvSpPr>
        <p:spPr>
          <a:xfrm>
            <a:off x="3193027" y="3200574"/>
            <a:ext cx="1713108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b="1" spc="63" dirty="0">
                <a:solidFill>
                  <a:srgbClr val="1B466D"/>
                </a:solidFill>
                <a:cs typeface="Arial"/>
              </a:rPr>
              <a:t>Database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31216C4A-628F-4C27-B9F3-08A2D42CD36B}"/>
              </a:ext>
            </a:extLst>
          </p:cNvPr>
          <p:cNvSpPr txBox="1"/>
          <p:nvPr/>
        </p:nvSpPr>
        <p:spPr>
          <a:xfrm>
            <a:off x="2695253" y="4085364"/>
            <a:ext cx="2210794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b="1" dirty="0">
                <a:solidFill>
                  <a:srgbClr val="1B466D"/>
                </a:solidFill>
                <a:cs typeface="Arial"/>
              </a:rPr>
              <a:t>HTTP</a:t>
            </a:r>
            <a:r>
              <a:rPr sz="2882" b="1" spc="-267" dirty="0">
                <a:solidFill>
                  <a:srgbClr val="1B466D"/>
                </a:solidFill>
                <a:cs typeface="Arial"/>
              </a:rPr>
              <a:t> </a:t>
            </a:r>
            <a:r>
              <a:rPr sz="2882" b="1" spc="28" dirty="0">
                <a:solidFill>
                  <a:srgbClr val="1B466D"/>
                </a:solidFill>
                <a:cs typeface="Arial"/>
              </a:rPr>
              <a:t>Server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9B72AA5F-A0E2-4F83-BF53-59342CB2BEE2}"/>
              </a:ext>
            </a:extLst>
          </p:cNvPr>
          <p:cNvSpPr txBox="1"/>
          <p:nvPr/>
        </p:nvSpPr>
        <p:spPr>
          <a:xfrm>
            <a:off x="1965065" y="4970155"/>
            <a:ext cx="2941030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b="1" spc="28" dirty="0">
                <a:solidFill>
                  <a:srgbClr val="1B466D"/>
                </a:solidFill>
                <a:cs typeface="Arial"/>
              </a:rPr>
              <a:t>Serverside</a:t>
            </a:r>
            <a:r>
              <a:rPr sz="2882" b="1" spc="-165" dirty="0">
                <a:solidFill>
                  <a:srgbClr val="1B466D"/>
                </a:solidFill>
                <a:cs typeface="Arial"/>
              </a:rPr>
              <a:t> </a:t>
            </a:r>
            <a:r>
              <a:rPr sz="2882" b="1" spc="21" dirty="0">
                <a:solidFill>
                  <a:srgbClr val="1B466D"/>
                </a:solidFill>
                <a:cs typeface="Arial"/>
              </a:rPr>
              <a:t>Code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0CBE53C6-D365-47A3-B82C-67A1CCBA716F}"/>
              </a:ext>
            </a:extLst>
          </p:cNvPr>
          <p:cNvSpPr txBox="1"/>
          <p:nvPr/>
        </p:nvSpPr>
        <p:spPr>
          <a:xfrm>
            <a:off x="6040849" y="2313114"/>
            <a:ext cx="914134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spc="32" dirty="0">
                <a:solidFill>
                  <a:srgbClr val="1B466D"/>
                </a:solidFill>
                <a:cs typeface="Arial"/>
              </a:rPr>
              <a:t>Linux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CAE498B1-5667-468A-9DAF-FD3464D6D08E}"/>
              </a:ext>
            </a:extLst>
          </p:cNvPr>
          <p:cNvSpPr txBox="1"/>
          <p:nvPr/>
        </p:nvSpPr>
        <p:spPr>
          <a:xfrm>
            <a:off x="5862309" y="3152260"/>
            <a:ext cx="1268093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spc="218" dirty="0">
                <a:solidFill>
                  <a:srgbClr val="1B466D"/>
                </a:solidFill>
                <a:cs typeface="Arial"/>
              </a:rPr>
              <a:t>m</a:t>
            </a:r>
            <a:r>
              <a:rPr sz="2882" spc="127" dirty="0">
                <a:solidFill>
                  <a:srgbClr val="1B466D"/>
                </a:solidFill>
                <a:cs typeface="Arial"/>
              </a:rPr>
              <a:t>y</a:t>
            </a:r>
            <a:r>
              <a:rPr sz="2882" spc="-39" dirty="0">
                <a:solidFill>
                  <a:srgbClr val="1B466D"/>
                </a:solidFill>
                <a:cs typeface="Arial"/>
              </a:rPr>
              <a:t>SQL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F0F3DCAD-0A3E-4CB2-8416-53BD3A78315E}"/>
              </a:ext>
            </a:extLst>
          </p:cNvPr>
          <p:cNvSpPr txBox="1"/>
          <p:nvPr/>
        </p:nvSpPr>
        <p:spPr>
          <a:xfrm>
            <a:off x="5862308" y="4089605"/>
            <a:ext cx="1259612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spc="53" dirty="0">
                <a:solidFill>
                  <a:srgbClr val="1B466D"/>
                </a:solidFill>
                <a:cs typeface="Arial"/>
              </a:rPr>
              <a:t>apache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02F05CCE-DF83-487C-9221-1829A8C9E07B}"/>
              </a:ext>
            </a:extLst>
          </p:cNvPr>
          <p:cNvSpPr txBox="1"/>
          <p:nvPr/>
        </p:nvSpPr>
        <p:spPr>
          <a:xfrm>
            <a:off x="6121193" y="4973387"/>
            <a:ext cx="743627" cy="45253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882" spc="-74" dirty="0">
                <a:solidFill>
                  <a:srgbClr val="1B466D"/>
                </a:solidFill>
                <a:cs typeface="Arial"/>
              </a:rPr>
              <a:t>PHP</a:t>
            </a:r>
            <a:endParaRPr sz="2882">
              <a:solidFill>
                <a:prstClr val="black"/>
              </a:solidFill>
              <a:cs typeface="Arial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0929750F-4E8A-439E-BE31-9547943D22D7}"/>
              </a:ext>
            </a:extLst>
          </p:cNvPr>
          <p:cNvSpPr txBox="1"/>
          <p:nvPr/>
        </p:nvSpPr>
        <p:spPr>
          <a:xfrm>
            <a:off x="8094080" y="1206155"/>
            <a:ext cx="2278193" cy="1609965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33029" algn="ctr" defTabSz="642732">
              <a:spcBef>
                <a:spcPts val="70"/>
              </a:spcBef>
            </a:pPr>
            <a:r>
              <a:rPr sz="4639" b="1" spc="-60" dirty="0">
                <a:solidFill>
                  <a:srgbClr val="1B466D"/>
                </a:solidFill>
                <a:cs typeface="Arial"/>
              </a:rPr>
              <a:t>MEAN</a:t>
            </a:r>
            <a:endParaRPr sz="4639">
              <a:solidFill>
                <a:prstClr val="black"/>
              </a:solidFill>
              <a:cs typeface="Arial"/>
            </a:endParaRPr>
          </a:p>
          <a:p>
            <a:pPr marL="8927" marR="3571" indent="-4017" algn="ctr" defTabSz="642732">
              <a:spcBef>
                <a:spcPts val="2727"/>
              </a:spcBef>
            </a:pPr>
            <a:r>
              <a:rPr sz="1757" spc="46" dirty="0">
                <a:solidFill>
                  <a:srgbClr val="1B466D"/>
                </a:solidFill>
                <a:cs typeface="Arial"/>
              </a:rPr>
              <a:t>no </a:t>
            </a:r>
            <a:r>
              <a:rPr sz="1757" spc="56" dirty="0">
                <a:solidFill>
                  <a:srgbClr val="1B466D"/>
                </a:solidFill>
                <a:cs typeface="Arial"/>
              </a:rPr>
              <a:t>need to </a:t>
            </a:r>
            <a:r>
              <a:rPr sz="1757" spc="25" dirty="0">
                <a:solidFill>
                  <a:srgbClr val="1B466D"/>
                </a:solidFill>
                <a:cs typeface="Arial"/>
              </a:rPr>
              <a:t>mention,  </a:t>
            </a:r>
            <a:r>
              <a:rPr sz="1757" spc="60" dirty="0">
                <a:solidFill>
                  <a:srgbClr val="1B466D"/>
                </a:solidFill>
                <a:cs typeface="Arial"/>
              </a:rPr>
              <a:t>node </a:t>
            </a:r>
            <a:r>
              <a:rPr sz="1757" spc="-35" dirty="0">
                <a:solidFill>
                  <a:srgbClr val="1B466D"/>
                </a:solidFill>
                <a:cs typeface="Arial"/>
              </a:rPr>
              <a:t>is </a:t>
            </a:r>
            <a:r>
              <a:rPr sz="1757" spc="7" dirty="0">
                <a:solidFill>
                  <a:srgbClr val="1B466D"/>
                </a:solidFill>
                <a:cs typeface="Arial"/>
              </a:rPr>
              <a:t>cross</a:t>
            </a:r>
            <a:r>
              <a:rPr sz="1757" spc="-155" dirty="0">
                <a:solidFill>
                  <a:srgbClr val="1B466D"/>
                </a:solidFill>
                <a:cs typeface="Arial"/>
              </a:rPr>
              <a:t> </a:t>
            </a:r>
            <a:r>
              <a:rPr sz="1757" spc="56" dirty="0">
                <a:solidFill>
                  <a:srgbClr val="1B466D"/>
                </a:solidFill>
                <a:cs typeface="Arial"/>
              </a:rPr>
              <a:t>platform</a:t>
            </a:r>
            <a:endParaRPr sz="1757">
              <a:solidFill>
                <a:prstClr val="black"/>
              </a:solidFill>
              <a:cs typeface="Arial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5109BEF8-296F-41FA-AD8F-F5DEA31E6B59}"/>
              </a:ext>
            </a:extLst>
          </p:cNvPr>
          <p:cNvSpPr txBox="1"/>
          <p:nvPr/>
        </p:nvSpPr>
        <p:spPr>
          <a:xfrm>
            <a:off x="8094080" y="3143333"/>
            <a:ext cx="2272837" cy="2472445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5356" algn="ctr" defTabSz="642732">
              <a:spcBef>
                <a:spcPts val="70"/>
              </a:spcBef>
            </a:pPr>
            <a:r>
              <a:rPr sz="2882" spc="88" dirty="0">
                <a:solidFill>
                  <a:srgbClr val="1B466D"/>
                </a:solidFill>
                <a:cs typeface="Arial"/>
              </a:rPr>
              <a:t>mongoDB</a:t>
            </a:r>
            <a:endParaRPr sz="2882" dirty="0">
              <a:solidFill>
                <a:prstClr val="black"/>
              </a:solidFill>
              <a:cs typeface="Arial"/>
            </a:endParaRPr>
          </a:p>
          <a:p>
            <a:pPr marL="8927" marR="3571" algn="ctr" defTabSz="642732">
              <a:spcBef>
                <a:spcPts val="2516"/>
              </a:spcBef>
            </a:pPr>
            <a:r>
              <a:rPr sz="1757" spc="60" dirty="0">
                <a:solidFill>
                  <a:srgbClr val="1B466D"/>
                </a:solidFill>
                <a:cs typeface="Arial"/>
              </a:rPr>
              <a:t>node </a:t>
            </a:r>
            <a:r>
              <a:rPr sz="1757" spc="-35" dirty="0">
                <a:solidFill>
                  <a:srgbClr val="1B466D"/>
                </a:solidFill>
                <a:cs typeface="Arial"/>
              </a:rPr>
              <a:t>is </a:t>
            </a:r>
            <a:r>
              <a:rPr sz="1757" dirty="0">
                <a:solidFill>
                  <a:srgbClr val="1B466D"/>
                </a:solidFill>
                <a:cs typeface="Arial"/>
              </a:rPr>
              <a:t>its </a:t>
            </a:r>
            <a:r>
              <a:rPr sz="1757" spc="67" dirty="0">
                <a:solidFill>
                  <a:srgbClr val="1B466D"/>
                </a:solidFill>
                <a:cs typeface="Arial"/>
              </a:rPr>
              <a:t>own</a:t>
            </a:r>
            <a:r>
              <a:rPr sz="1757" spc="-179" dirty="0">
                <a:solidFill>
                  <a:srgbClr val="1B466D"/>
                </a:solidFill>
                <a:cs typeface="Arial"/>
              </a:rPr>
              <a:t> </a:t>
            </a:r>
            <a:r>
              <a:rPr sz="1757" spc="-4" dirty="0">
                <a:solidFill>
                  <a:srgbClr val="1B466D"/>
                </a:solidFill>
                <a:cs typeface="Arial"/>
              </a:rPr>
              <a:t>server,  Express </a:t>
            </a:r>
            <a:r>
              <a:rPr sz="1757" spc="28" dirty="0">
                <a:solidFill>
                  <a:srgbClr val="1B466D"/>
                </a:solidFill>
                <a:cs typeface="Arial"/>
              </a:rPr>
              <a:t>makes </a:t>
            </a:r>
            <a:r>
              <a:rPr sz="1757" spc="18" dirty="0">
                <a:solidFill>
                  <a:srgbClr val="1B466D"/>
                </a:solidFill>
                <a:cs typeface="Arial"/>
              </a:rPr>
              <a:t>it  </a:t>
            </a:r>
            <a:r>
              <a:rPr sz="1757" dirty="0">
                <a:solidFill>
                  <a:srgbClr val="1B466D"/>
                </a:solidFill>
                <a:cs typeface="Arial"/>
              </a:rPr>
              <a:t>easier</a:t>
            </a:r>
            <a:endParaRPr sz="1757" dirty="0">
              <a:solidFill>
                <a:prstClr val="black"/>
              </a:solidFill>
              <a:cs typeface="Arial"/>
            </a:endParaRPr>
          </a:p>
          <a:p>
            <a:pPr marL="98195" marR="80788" algn="ctr" defTabSz="642732">
              <a:spcBef>
                <a:spcPts val="633"/>
              </a:spcBef>
            </a:pPr>
            <a:r>
              <a:rPr sz="1757" spc="14" dirty="0">
                <a:solidFill>
                  <a:srgbClr val="1B466D"/>
                </a:solidFill>
                <a:cs typeface="Arial"/>
              </a:rPr>
              <a:t>nodeJS</a:t>
            </a:r>
            <a:r>
              <a:rPr sz="1757" spc="-67" dirty="0">
                <a:solidFill>
                  <a:srgbClr val="1B466D"/>
                </a:solidFill>
                <a:cs typeface="Arial"/>
              </a:rPr>
              <a:t> </a:t>
            </a:r>
            <a:r>
              <a:rPr sz="1757" spc="11" dirty="0">
                <a:solidFill>
                  <a:srgbClr val="1B466D"/>
                </a:solidFill>
                <a:cs typeface="Arial"/>
              </a:rPr>
              <a:t>applications, </a:t>
            </a:r>
            <a:r>
              <a:rPr sz="1757" spc="-7" dirty="0">
                <a:solidFill>
                  <a:srgbClr val="1B466D"/>
                </a:solidFill>
                <a:cs typeface="Arial"/>
              </a:rPr>
              <a:t> </a:t>
            </a:r>
            <a:r>
              <a:rPr sz="1757" spc="49" dirty="0">
                <a:solidFill>
                  <a:srgbClr val="1B466D"/>
                </a:solidFill>
                <a:cs typeface="Arial"/>
              </a:rPr>
              <a:t>may </a:t>
            </a:r>
            <a:r>
              <a:rPr sz="1757" spc="18" dirty="0">
                <a:solidFill>
                  <a:srgbClr val="1B466D"/>
                </a:solidFill>
                <a:cs typeface="Arial"/>
              </a:rPr>
              <a:t>link </a:t>
            </a:r>
            <a:r>
              <a:rPr sz="1757" spc="56" dirty="0">
                <a:solidFill>
                  <a:srgbClr val="1B466D"/>
                </a:solidFill>
                <a:cs typeface="Arial"/>
              </a:rPr>
              <a:t>to </a:t>
            </a:r>
            <a:r>
              <a:rPr lang="en-US" sz="1757" spc="25" dirty="0">
                <a:solidFill>
                  <a:srgbClr val="1B466D"/>
                </a:solidFill>
                <a:cs typeface="Arial"/>
              </a:rPr>
              <a:t>A</a:t>
            </a:r>
            <a:r>
              <a:rPr sz="1757" spc="25" dirty="0">
                <a:solidFill>
                  <a:srgbClr val="1B466D"/>
                </a:solidFill>
                <a:cs typeface="Arial"/>
              </a:rPr>
              <a:t>ngular  </a:t>
            </a:r>
            <a:r>
              <a:rPr sz="1757" spc="32" dirty="0">
                <a:solidFill>
                  <a:srgbClr val="1B466D"/>
                </a:solidFill>
                <a:cs typeface="Arial"/>
              </a:rPr>
              <a:t>clientside</a:t>
            </a:r>
            <a:endParaRPr sz="1757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258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D2B454-2C2D-4473-85DD-CC0839FC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23B757A3-8965-4D63-8B29-E6C8209A3298}"/>
              </a:ext>
            </a:extLst>
          </p:cNvPr>
          <p:cNvSpPr txBox="1">
            <a:spLocks/>
          </p:cNvSpPr>
          <p:nvPr/>
        </p:nvSpPr>
        <p:spPr>
          <a:xfrm>
            <a:off x="2702119" y="1768561"/>
            <a:ext cx="1547511" cy="3077290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>
            <a:lvl1pPr>
              <a:defRPr sz="2530" b="1" i="0">
                <a:solidFill>
                  <a:srgbClr val="1B466D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5356" lvl="0" indent="0" algn="r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15" b="1" i="0" u="none" strike="noStrike" kern="0" cap="none" spc="-4" normalizeH="0" baseline="0" noProof="0" dirty="0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h</a:t>
            </a:r>
            <a:r>
              <a:rPr kumimoji="0" lang="en-US" sz="3515" b="1" i="0" u="none" strike="noStrike" kern="0" cap="none" spc="204" normalizeH="0" baseline="0" noProof="0" dirty="0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tml</a:t>
            </a:r>
            <a:endParaRPr kumimoji="0" lang="en-US" sz="3515" b="1" i="0" u="none" strike="noStrike" kern="0" cap="none" spc="0" normalizeH="0" baseline="0" noProof="0" dirty="0">
              <a:ln>
                <a:noFill/>
              </a:ln>
              <a:solidFill>
                <a:srgbClr val="1B466D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8927" marR="3571" lvl="0" indent="812342" algn="r" defTabSz="914400" eaLnBrk="1" fontAlgn="auto" latinLnBrk="0" hangingPunct="1">
              <a:lnSpc>
                <a:spcPct val="1625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15" b="1" i="0" u="none" strike="noStrike" kern="0" cap="none" spc="28" normalizeH="0" baseline="0" noProof="0" dirty="0" err="1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</a:t>
            </a:r>
            <a:r>
              <a:rPr kumimoji="0" lang="en-US" sz="3515" b="1" i="0" u="none" strike="noStrike" kern="0" cap="none" spc="-105" normalizeH="0" baseline="0" noProof="0" dirty="0" err="1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ss</a:t>
            </a:r>
            <a:r>
              <a:rPr kumimoji="0" lang="en-US" sz="3515" b="1" i="0" u="none" strike="noStrike" kern="0" cap="none" spc="-105" normalizeH="0" baseline="0" noProof="0" dirty="0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 </a:t>
            </a:r>
            <a:r>
              <a:rPr kumimoji="0" lang="en-US" sz="3515" b="1" i="0" u="none" strike="noStrike" kern="0" cap="none" spc="49" normalizeH="0" baseline="0" noProof="0" dirty="0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php  </a:t>
            </a:r>
            <a:r>
              <a:rPr kumimoji="0" lang="en-US" sz="3515" b="1" i="0" u="none" strike="noStrike" kern="0" cap="none" spc="70" normalizeH="0" baseline="0" noProof="0" dirty="0" err="1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</a:t>
            </a:r>
            <a:r>
              <a:rPr kumimoji="0" lang="en-US" sz="3515" b="1" i="0" u="none" strike="noStrike" kern="0" cap="none" spc="28" normalizeH="0" baseline="0" noProof="0" dirty="0" err="1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y</a:t>
            </a:r>
            <a:r>
              <a:rPr kumimoji="0" lang="en-US" sz="3515" b="1" i="0" u="none" strike="noStrike" kern="0" cap="none" spc="-137" normalizeH="0" baseline="0" noProof="0" dirty="0" err="1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SQL</a:t>
            </a:r>
            <a:endParaRPr kumimoji="0" lang="en-US" sz="3515" b="1" i="0" u="none" strike="noStrike" kern="0" cap="none" spc="0" normalizeH="0" baseline="0" noProof="0" dirty="0">
              <a:ln>
                <a:noFill/>
              </a:ln>
              <a:solidFill>
                <a:srgbClr val="1B466D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590E7FC8-0BEB-4F00-93FA-A1063C5DD925}"/>
              </a:ext>
            </a:extLst>
          </p:cNvPr>
          <p:cNvSpPr txBox="1"/>
          <p:nvPr/>
        </p:nvSpPr>
        <p:spPr>
          <a:xfrm>
            <a:off x="4773203" y="1848906"/>
            <a:ext cx="4235011" cy="39835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530" spc="161" dirty="0">
                <a:solidFill>
                  <a:srgbClr val="1B466D"/>
                </a:solidFill>
                <a:latin typeface="Trebuchet MS"/>
                <a:cs typeface="Trebuchet MS"/>
              </a:rPr>
              <a:t>How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1B466D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8" dirty="0">
                <a:solidFill>
                  <a:srgbClr val="1B466D"/>
                </a:solidFill>
                <a:latin typeface="Trebuchet MS"/>
                <a:cs typeface="Trebuchet MS"/>
              </a:rPr>
              <a:t>structure</a:t>
            </a:r>
            <a:r>
              <a:rPr sz="2530" spc="-119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56" dirty="0">
                <a:solidFill>
                  <a:srgbClr val="1B466D"/>
                </a:solidFill>
                <a:latin typeface="Trebuchet MS"/>
                <a:cs typeface="Trebuchet MS"/>
              </a:rPr>
              <a:t>a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3" dirty="0">
                <a:solidFill>
                  <a:srgbClr val="1B466D"/>
                </a:solidFill>
                <a:latin typeface="Trebuchet MS"/>
                <a:cs typeface="Trebuchet MS"/>
              </a:rPr>
              <a:t>webpage</a:t>
            </a:r>
            <a:endParaRPr sz="253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9A721C87-2585-4F6D-8E48-48931EDFD3EA}"/>
              </a:ext>
            </a:extLst>
          </p:cNvPr>
          <p:cNvSpPr txBox="1"/>
          <p:nvPr/>
        </p:nvSpPr>
        <p:spPr>
          <a:xfrm>
            <a:off x="4764276" y="2714833"/>
            <a:ext cx="3602973" cy="39835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530" spc="161" dirty="0">
                <a:solidFill>
                  <a:srgbClr val="1B466D"/>
                </a:solidFill>
                <a:latin typeface="Trebuchet MS"/>
                <a:cs typeface="Trebuchet MS"/>
              </a:rPr>
              <a:t>How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1B466D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35" dirty="0">
                <a:solidFill>
                  <a:srgbClr val="1B466D"/>
                </a:solidFill>
                <a:latin typeface="Trebuchet MS"/>
                <a:cs typeface="Trebuchet MS"/>
              </a:rPr>
              <a:t>style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56" dirty="0">
                <a:solidFill>
                  <a:srgbClr val="1B466D"/>
                </a:solidFill>
                <a:latin typeface="Trebuchet MS"/>
                <a:cs typeface="Trebuchet MS"/>
              </a:rPr>
              <a:t>a</a:t>
            </a:r>
            <a:r>
              <a:rPr sz="2530" spc="-190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3" dirty="0">
                <a:solidFill>
                  <a:srgbClr val="1B466D"/>
                </a:solidFill>
                <a:latin typeface="Trebuchet MS"/>
                <a:cs typeface="Trebuchet MS"/>
              </a:rPr>
              <a:t>webpage</a:t>
            </a:r>
            <a:endParaRPr sz="253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3F8B5DA0-4747-4D01-9167-D637C7430B14}"/>
              </a:ext>
            </a:extLst>
          </p:cNvPr>
          <p:cNvSpPr txBox="1"/>
          <p:nvPr/>
        </p:nvSpPr>
        <p:spPr>
          <a:xfrm>
            <a:off x="4755349" y="3589689"/>
            <a:ext cx="5440615" cy="148839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17854" defTabSz="642732">
              <a:spcBef>
                <a:spcPts val="70"/>
              </a:spcBef>
            </a:pPr>
            <a:r>
              <a:rPr sz="2530" spc="161" dirty="0">
                <a:solidFill>
                  <a:srgbClr val="1B466D"/>
                </a:solidFill>
                <a:latin typeface="Trebuchet MS"/>
                <a:cs typeface="Trebuchet MS"/>
              </a:rPr>
              <a:t>How</a:t>
            </a:r>
            <a:r>
              <a:rPr sz="2530" spc="-197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1B466D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09" dirty="0">
                <a:solidFill>
                  <a:srgbClr val="1B466D"/>
                </a:solidFill>
                <a:latin typeface="Trebuchet MS"/>
                <a:cs typeface="Trebuchet MS"/>
              </a:rPr>
              <a:t>make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56" dirty="0">
                <a:solidFill>
                  <a:srgbClr val="1B466D"/>
                </a:solidFill>
                <a:latin typeface="Trebuchet MS"/>
                <a:cs typeface="Trebuchet MS"/>
              </a:rPr>
              <a:t>a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3" dirty="0">
                <a:solidFill>
                  <a:srgbClr val="1B466D"/>
                </a:solidFill>
                <a:latin typeface="Trebuchet MS"/>
                <a:cs typeface="Trebuchet MS"/>
              </a:rPr>
              <a:t>web</a:t>
            </a:r>
            <a:r>
              <a:rPr sz="2530" spc="-127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8" dirty="0">
                <a:solidFill>
                  <a:srgbClr val="1B466D"/>
                </a:solidFill>
                <a:latin typeface="Trebuchet MS"/>
                <a:cs typeface="Trebuchet MS"/>
              </a:rPr>
              <a:t>page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1" dirty="0">
                <a:solidFill>
                  <a:srgbClr val="1B466D"/>
                </a:solidFill>
                <a:latin typeface="Trebuchet MS"/>
                <a:cs typeface="Trebuchet MS"/>
              </a:rPr>
              <a:t>interactive</a:t>
            </a:r>
            <a:endParaRPr sz="253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 marR="456161" defTabSz="642732">
              <a:lnSpc>
                <a:spcPts val="2952"/>
              </a:lnSpc>
              <a:spcBef>
                <a:spcPts val="2544"/>
              </a:spcBef>
            </a:pPr>
            <a:r>
              <a:rPr sz="2530" spc="161" dirty="0">
                <a:solidFill>
                  <a:srgbClr val="1B466D"/>
                </a:solidFill>
                <a:latin typeface="Trebuchet MS"/>
                <a:cs typeface="Trebuchet MS"/>
              </a:rPr>
              <a:t>How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1B466D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70" dirty="0">
                <a:solidFill>
                  <a:srgbClr val="1B466D"/>
                </a:solidFill>
                <a:latin typeface="Trebuchet MS"/>
                <a:cs typeface="Trebuchet MS"/>
              </a:rPr>
              <a:t>load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02" dirty="0">
                <a:solidFill>
                  <a:srgbClr val="1B466D"/>
                </a:solidFill>
                <a:latin typeface="Trebuchet MS"/>
                <a:cs typeface="Trebuchet MS"/>
              </a:rPr>
              <a:t>and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05" dirty="0">
                <a:solidFill>
                  <a:srgbClr val="1B466D"/>
                </a:solidFill>
                <a:latin typeface="Trebuchet MS"/>
                <a:cs typeface="Trebuchet MS"/>
              </a:rPr>
              <a:t>save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dirty="0">
                <a:solidFill>
                  <a:srgbClr val="1B466D"/>
                </a:solidFill>
                <a:latin typeface="Trebuchet MS"/>
                <a:cs typeface="Trebuchet MS"/>
              </a:rPr>
              <a:t>information  </a:t>
            </a:r>
            <a:r>
              <a:rPr sz="2530" spc="35" dirty="0">
                <a:solidFill>
                  <a:srgbClr val="1B466D"/>
                </a:solidFill>
                <a:latin typeface="Trebuchet MS"/>
                <a:cs typeface="Trebuchet MS"/>
              </a:rPr>
              <a:t>from </a:t>
            </a:r>
            <a:r>
              <a:rPr sz="2530" spc="56" dirty="0">
                <a:solidFill>
                  <a:srgbClr val="1B466D"/>
                </a:solidFill>
                <a:latin typeface="Trebuchet MS"/>
                <a:cs typeface="Trebuchet MS"/>
              </a:rPr>
              <a:t>a </a:t>
            </a:r>
            <a:r>
              <a:rPr sz="2530" spc="143" dirty="0">
                <a:solidFill>
                  <a:srgbClr val="1B466D"/>
                </a:solidFill>
                <a:latin typeface="Trebuchet MS"/>
                <a:cs typeface="Trebuchet MS"/>
              </a:rPr>
              <a:t>web</a:t>
            </a:r>
            <a:r>
              <a:rPr sz="2530" spc="-517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8" dirty="0">
                <a:solidFill>
                  <a:srgbClr val="1B466D"/>
                </a:solidFill>
                <a:latin typeface="Trebuchet MS"/>
                <a:cs typeface="Trebuchet MS"/>
              </a:rPr>
              <a:t>page</a:t>
            </a:r>
            <a:endParaRPr sz="253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2146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0B3CB4-4B9F-49F8-9FE9-221839D44015}"/>
              </a:ext>
            </a:extLst>
          </p:cNvPr>
          <p:cNvSpPr/>
          <p:nvPr/>
        </p:nvSpPr>
        <p:spPr>
          <a:xfrm>
            <a:off x="-1" y="3324227"/>
            <a:ext cx="12188825" cy="317182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D2B454-2C2D-4473-85DD-CC0839FC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FF2732D-A1DC-4834-A8B2-877AA2932511}"/>
              </a:ext>
            </a:extLst>
          </p:cNvPr>
          <p:cNvSpPr txBox="1"/>
          <p:nvPr/>
        </p:nvSpPr>
        <p:spPr>
          <a:xfrm>
            <a:off x="3210962" y="1768562"/>
            <a:ext cx="1037328" cy="143709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R="3571" algn="r" defTabSz="642732">
              <a:spcBef>
                <a:spcPts val="70"/>
              </a:spcBef>
            </a:pPr>
            <a:r>
              <a:rPr sz="3515" b="1" spc="-4" dirty="0">
                <a:solidFill>
                  <a:srgbClr val="1B466D"/>
                </a:solidFill>
                <a:cs typeface="Arial"/>
              </a:rPr>
              <a:t>h</a:t>
            </a:r>
            <a:r>
              <a:rPr sz="3515" b="1" spc="204" dirty="0">
                <a:solidFill>
                  <a:srgbClr val="1B466D"/>
                </a:solidFill>
                <a:cs typeface="Arial"/>
              </a:rPr>
              <a:t>tml</a:t>
            </a:r>
            <a:endParaRPr sz="3515" dirty="0">
              <a:solidFill>
                <a:prstClr val="black"/>
              </a:solidFill>
              <a:cs typeface="Arial"/>
            </a:endParaRPr>
          </a:p>
          <a:p>
            <a:pPr marR="5802" algn="r" defTabSz="642732">
              <a:spcBef>
                <a:spcPts val="2671"/>
              </a:spcBef>
            </a:pPr>
            <a:r>
              <a:rPr sz="3515" b="1" spc="28" dirty="0">
                <a:solidFill>
                  <a:srgbClr val="1B466D"/>
                </a:solidFill>
                <a:cs typeface="Arial"/>
              </a:rPr>
              <a:t>c</a:t>
            </a:r>
            <a:r>
              <a:rPr sz="3515" b="1" spc="-141" dirty="0">
                <a:solidFill>
                  <a:srgbClr val="1B466D"/>
                </a:solidFill>
                <a:cs typeface="Arial"/>
              </a:rPr>
              <a:t>ss</a:t>
            </a:r>
            <a:endParaRPr sz="3515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81CC04D-E343-43D2-B900-A9F9F0A156D4}"/>
              </a:ext>
            </a:extLst>
          </p:cNvPr>
          <p:cNvSpPr txBox="1"/>
          <p:nvPr/>
        </p:nvSpPr>
        <p:spPr>
          <a:xfrm>
            <a:off x="2702119" y="3509344"/>
            <a:ext cx="1547511" cy="1437097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696293" defTabSz="642732">
              <a:spcBef>
                <a:spcPts val="70"/>
              </a:spcBef>
            </a:pPr>
            <a:r>
              <a:rPr sz="3515" b="1" spc="63" dirty="0">
                <a:solidFill>
                  <a:srgbClr val="D0F295"/>
                </a:solidFill>
                <a:cs typeface="Arial"/>
              </a:rPr>
              <a:t>php</a:t>
            </a:r>
            <a:endParaRPr sz="3515">
              <a:solidFill>
                <a:prstClr val="black"/>
              </a:solidFill>
              <a:cs typeface="Arial"/>
            </a:endParaRPr>
          </a:p>
          <a:p>
            <a:pPr marL="8927" defTabSz="642732">
              <a:spcBef>
                <a:spcPts val="2671"/>
              </a:spcBef>
            </a:pPr>
            <a:r>
              <a:rPr sz="3515" b="1" spc="-60" dirty="0">
                <a:solidFill>
                  <a:srgbClr val="D0F295"/>
                </a:solidFill>
                <a:cs typeface="Arial"/>
              </a:rPr>
              <a:t>mySQL</a:t>
            </a:r>
            <a:endParaRPr sz="3515">
              <a:solidFill>
                <a:prstClr val="black"/>
              </a:solidFill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665A007-460F-4C8D-8912-95BE150AD35A}"/>
              </a:ext>
            </a:extLst>
          </p:cNvPr>
          <p:cNvSpPr txBox="1"/>
          <p:nvPr/>
        </p:nvSpPr>
        <p:spPr>
          <a:xfrm>
            <a:off x="4773203" y="1848906"/>
            <a:ext cx="4235011" cy="39835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530" spc="161" dirty="0">
                <a:solidFill>
                  <a:srgbClr val="1B466D"/>
                </a:solidFill>
                <a:latin typeface="Trebuchet MS"/>
                <a:cs typeface="Trebuchet MS"/>
              </a:rPr>
              <a:t>How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1B466D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8" dirty="0">
                <a:solidFill>
                  <a:srgbClr val="1B466D"/>
                </a:solidFill>
                <a:latin typeface="Trebuchet MS"/>
                <a:cs typeface="Trebuchet MS"/>
              </a:rPr>
              <a:t>structure</a:t>
            </a:r>
            <a:r>
              <a:rPr sz="2530" spc="-119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56" dirty="0">
                <a:solidFill>
                  <a:srgbClr val="1B466D"/>
                </a:solidFill>
                <a:latin typeface="Trebuchet MS"/>
                <a:cs typeface="Trebuchet MS"/>
              </a:rPr>
              <a:t>a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3" dirty="0">
                <a:solidFill>
                  <a:srgbClr val="1B466D"/>
                </a:solidFill>
                <a:latin typeface="Trebuchet MS"/>
                <a:cs typeface="Trebuchet MS"/>
              </a:rPr>
              <a:t>webpage</a:t>
            </a:r>
            <a:endParaRPr sz="253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76F1EE4-7A99-424F-8371-6C3986320495}"/>
              </a:ext>
            </a:extLst>
          </p:cNvPr>
          <p:cNvSpPr txBox="1"/>
          <p:nvPr/>
        </p:nvSpPr>
        <p:spPr>
          <a:xfrm>
            <a:off x="4764276" y="2714833"/>
            <a:ext cx="3602973" cy="398352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8927" defTabSz="642732">
              <a:spcBef>
                <a:spcPts val="70"/>
              </a:spcBef>
            </a:pPr>
            <a:r>
              <a:rPr sz="2530" spc="161" dirty="0">
                <a:solidFill>
                  <a:srgbClr val="1B466D"/>
                </a:solidFill>
                <a:latin typeface="Trebuchet MS"/>
                <a:cs typeface="Trebuchet MS"/>
              </a:rPr>
              <a:t>How</a:t>
            </a:r>
            <a:r>
              <a:rPr sz="2530" spc="-19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1B466D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35" dirty="0">
                <a:solidFill>
                  <a:srgbClr val="1B466D"/>
                </a:solidFill>
                <a:latin typeface="Trebuchet MS"/>
                <a:cs typeface="Trebuchet MS"/>
              </a:rPr>
              <a:t>style</a:t>
            </a:r>
            <a:r>
              <a:rPr sz="2530" spc="-123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56" dirty="0">
                <a:solidFill>
                  <a:srgbClr val="1B466D"/>
                </a:solidFill>
                <a:latin typeface="Trebuchet MS"/>
                <a:cs typeface="Trebuchet MS"/>
              </a:rPr>
              <a:t>a</a:t>
            </a:r>
            <a:r>
              <a:rPr sz="2530" spc="-190" dirty="0">
                <a:solidFill>
                  <a:srgbClr val="1B466D"/>
                </a:solidFill>
                <a:latin typeface="Trebuchet MS"/>
                <a:cs typeface="Trebuchet MS"/>
              </a:rPr>
              <a:t> </a:t>
            </a:r>
            <a:r>
              <a:rPr sz="2530" spc="143" dirty="0">
                <a:solidFill>
                  <a:srgbClr val="1B466D"/>
                </a:solidFill>
                <a:latin typeface="Trebuchet MS"/>
                <a:cs typeface="Trebuchet MS"/>
              </a:rPr>
              <a:t>webpage</a:t>
            </a:r>
            <a:endParaRPr sz="253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78236C1-F29C-4EFE-8EC8-0E9D54C9FF6F}"/>
              </a:ext>
            </a:extLst>
          </p:cNvPr>
          <p:cNvSpPr txBox="1"/>
          <p:nvPr/>
        </p:nvSpPr>
        <p:spPr>
          <a:xfrm>
            <a:off x="4755349" y="3589689"/>
            <a:ext cx="5440615" cy="148839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17854" defTabSz="642732">
              <a:spcBef>
                <a:spcPts val="70"/>
              </a:spcBef>
            </a:pPr>
            <a:r>
              <a:rPr sz="2530" spc="161" dirty="0">
                <a:solidFill>
                  <a:srgbClr val="D0F295"/>
                </a:solidFill>
                <a:latin typeface="Trebuchet MS"/>
                <a:cs typeface="Trebuchet MS"/>
              </a:rPr>
              <a:t>How</a:t>
            </a:r>
            <a:r>
              <a:rPr sz="2530" spc="-197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D0F295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109" dirty="0">
                <a:solidFill>
                  <a:srgbClr val="D0F295"/>
                </a:solidFill>
                <a:latin typeface="Trebuchet MS"/>
                <a:cs typeface="Trebuchet MS"/>
              </a:rPr>
              <a:t>make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56" dirty="0">
                <a:solidFill>
                  <a:srgbClr val="D0F295"/>
                </a:solidFill>
                <a:latin typeface="Trebuchet MS"/>
                <a:cs typeface="Trebuchet MS"/>
              </a:rPr>
              <a:t>a</a:t>
            </a:r>
            <a:r>
              <a:rPr sz="2530" spc="-19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143" dirty="0">
                <a:solidFill>
                  <a:srgbClr val="D0F295"/>
                </a:solidFill>
                <a:latin typeface="Trebuchet MS"/>
                <a:cs typeface="Trebuchet MS"/>
              </a:rPr>
              <a:t>web</a:t>
            </a:r>
            <a:r>
              <a:rPr sz="2530" spc="-127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148" dirty="0">
                <a:solidFill>
                  <a:srgbClr val="D0F295"/>
                </a:solidFill>
                <a:latin typeface="Trebuchet MS"/>
                <a:cs typeface="Trebuchet MS"/>
              </a:rPr>
              <a:t>page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-21" dirty="0">
                <a:solidFill>
                  <a:srgbClr val="D0F295"/>
                </a:solidFill>
                <a:latin typeface="Trebuchet MS"/>
                <a:cs typeface="Trebuchet MS"/>
              </a:rPr>
              <a:t>interactive</a:t>
            </a:r>
            <a:endParaRPr sz="253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8927" marR="456161" defTabSz="642732">
              <a:lnSpc>
                <a:spcPts val="2952"/>
              </a:lnSpc>
              <a:spcBef>
                <a:spcPts val="2544"/>
              </a:spcBef>
            </a:pPr>
            <a:r>
              <a:rPr sz="2530" spc="161" dirty="0">
                <a:solidFill>
                  <a:srgbClr val="D0F295"/>
                </a:solidFill>
                <a:latin typeface="Trebuchet MS"/>
                <a:cs typeface="Trebuchet MS"/>
              </a:rPr>
              <a:t>How</a:t>
            </a:r>
            <a:r>
              <a:rPr sz="2530" spc="-19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-25" dirty="0">
                <a:solidFill>
                  <a:srgbClr val="D0F295"/>
                </a:solidFill>
                <a:latin typeface="Trebuchet MS"/>
                <a:cs typeface="Trebuchet MS"/>
              </a:rPr>
              <a:t>to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70" dirty="0">
                <a:solidFill>
                  <a:srgbClr val="D0F295"/>
                </a:solidFill>
                <a:latin typeface="Trebuchet MS"/>
                <a:cs typeface="Trebuchet MS"/>
              </a:rPr>
              <a:t>load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102" dirty="0">
                <a:solidFill>
                  <a:srgbClr val="D0F295"/>
                </a:solidFill>
                <a:latin typeface="Trebuchet MS"/>
                <a:cs typeface="Trebuchet MS"/>
              </a:rPr>
              <a:t>and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105" dirty="0">
                <a:solidFill>
                  <a:srgbClr val="D0F295"/>
                </a:solidFill>
                <a:latin typeface="Trebuchet MS"/>
                <a:cs typeface="Trebuchet MS"/>
              </a:rPr>
              <a:t>save</a:t>
            </a:r>
            <a:r>
              <a:rPr sz="2530" spc="-123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dirty="0">
                <a:solidFill>
                  <a:srgbClr val="D0F295"/>
                </a:solidFill>
                <a:latin typeface="Trebuchet MS"/>
                <a:cs typeface="Trebuchet MS"/>
              </a:rPr>
              <a:t>information  </a:t>
            </a:r>
            <a:r>
              <a:rPr sz="2530" spc="35" dirty="0">
                <a:solidFill>
                  <a:srgbClr val="D0F295"/>
                </a:solidFill>
                <a:latin typeface="Trebuchet MS"/>
                <a:cs typeface="Trebuchet MS"/>
              </a:rPr>
              <a:t>from </a:t>
            </a:r>
            <a:r>
              <a:rPr sz="2530" spc="56" dirty="0">
                <a:solidFill>
                  <a:srgbClr val="D0F295"/>
                </a:solidFill>
                <a:latin typeface="Trebuchet MS"/>
                <a:cs typeface="Trebuchet MS"/>
              </a:rPr>
              <a:t>a </a:t>
            </a:r>
            <a:r>
              <a:rPr sz="2530" spc="143" dirty="0">
                <a:solidFill>
                  <a:srgbClr val="D0F295"/>
                </a:solidFill>
                <a:latin typeface="Trebuchet MS"/>
                <a:cs typeface="Trebuchet MS"/>
              </a:rPr>
              <a:t>web</a:t>
            </a:r>
            <a:r>
              <a:rPr sz="2530" spc="-517" dirty="0">
                <a:solidFill>
                  <a:srgbClr val="D0F295"/>
                </a:solidFill>
                <a:latin typeface="Trebuchet MS"/>
                <a:cs typeface="Trebuchet MS"/>
              </a:rPr>
              <a:t> </a:t>
            </a:r>
            <a:r>
              <a:rPr sz="2530" spc="148" dirty="0">
                <a:solidFill>
                  <a:srgbClr val="D0F295"/>
                </a:solidFill>
                <a:latin typeface="Trebuchet MS"/>
                <a:cs typeface="Trebuchet MS"/>
              </a:rPr>
              <a:t>page</a:t>
            </a:r>
            <a:endParaRPr sz="253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5E5385D-F791-42E9-9503-5E23AEE9DC7B}"/>
              </a:ext>
            </a:extLst>
          </p:cNvPr>
          <p:cNvSpPr txBox="1"/>
          <p:nvPr/>
        </p:nvSpPr>
        <p:spPr>
          <a:xfrm>
            <a:off x="2702119" y="5955366"/>
            <a:ext cx="7278493" cy="390594"/>
          </a:xfrm>
          <a:prstGeom prst="rect">
            <a:avLst/>
          </a:prstGeom>
        </p:spPr>
        <p:txBody>
          <a:bodyPr vert="horz" wrap="square" lIns="0" tIns="8927" rIns="0" bIns="0" rtlCol="0">
            <a:spAutoFit/>
          </a:bodyPr>
          <a:lstStyle/>
          <a:p>
            <a:pPr marL="955171" marR="3571" indent="-946244" algn="ctr" defTabSz="642732">
              <a:lnSpc>
                <a:spcPts val="3163"/>
              </a:lnSpc>
              <a:spcBef>
                <a:spcPts val="70"/>
              </a:spcBef>
            </a:pPr>
            <a:r>
              <a:rPr sz="2530" b="1" dirty="0">
                <a:solidFill>
                  <a:srgbClr val="D0F295"/>
                </a:solidFill>
                <a:cs typeface="Arial"/>
              </a:rPr>
              <a:t>Needs specialised server in  order to work</a:t>
            </a:r>
            <a:endParaRPr sz="2530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B15B476-0065-489C-A5BB-F4FCD2DF0560}"/>
              </a:ext>
            </a:extLst>
          </p:cNvPr>
          <p:cNvSpPr txBox="1">
            <a:spLocks/>
          </p:cNvSpPr>
          <p:nvPr/>
        </p:nvSpPr>
        <p:spPr>
          <a:xfrm>
            <a:off x="3678212" y="-25784"/>
            <a:ext cx="7881075" cy="891105"/>
          </a:xfrm>
          <a:prstGeom prst="rect">
            <a:avLst/>
          </a:prstGeom>
        </p:spPr>
        <p:txBody>
          <a:bodyPr vert="horz" wrap="square" lIns="0" tIns="98198" rIns="0" bIns="0" rtlCol="0">
            <a:spAutoFit/>
          </a:bodyPr>
          <a:lstStyle>
            <a:lvl1pPr>
              <a:defRPr sz="2530" b="1" i="0">
                <a:solidFill>
                  <a:srgbClr val="1B466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31903" marR="3571" lvl="0" indent="-607024" defTabSz="914400" eaLnBrk="1" fontAlgn="auto" latinLnBrk="0" hangingPunct="1">
              <a:lnSpc>
                <a:spcPts val="3163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30" b="1" i="0" u="none" strike="noStrike" kern="0" cap="none" spc="0" normalizeH="0" baseline="0" noProof="0">
                <a:ln>
                  <a:noFill/>
                </a:ln>
                <a:solidFill>
                  <a:srgbClr val="1B466D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Can be created and viewed on your  own machine quite easily</a:t>
            </a:r>
            <a:endParaRPr kumimoji="0" lang="en-US" sz="2530" b="1" i="0" u="none" strike="noStrike" kern="0" cap="none" spc="0" normalizeH="0" baseline="0" noProof="0" dirty="0">
              <a:ln>
                <a:noFill/>
              </a:ln>
              <a:solidFill>
                <a:srgbClr val="1B466D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471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 &amp; Non-Functional Requirements, Requirements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87341257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Software requirements </a:t>
            </a:r>
            <a:r>
              <a:rPr lang="en-US" sz="3600" dirty="0"/>
              <a:t>describe the functionality of the software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Answer the question "what?", not "how?"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Define constraints on the system</a:t>
            </a:r>
            <a:endParaRPr lang="bg-BG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Two kinds of requirements</a:t>
            </a:r>
          </a:p>
          <a:p>
            <a:pPr lvl="1"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sz="3600" dirty="0"/>
              <a:t>requirements</a:t>
            </a:r>
            <a:endParaRPr lang="en-US" sz="3600" dirty="0">
              <a:solidFill>
                <a:schemeClr val="folHlink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Non-functional </a:t>
            </a:r>
            <a:r>
              <a:rPr lang="en-US" sz="3600" dirty="0"/>
              <a:t>requirements</a:t>
            </a: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3886200"/>
            <a:ext cx="3199182" cy="2334948"/>
          </a:xfrm>
          <a:prstGeom prst="roundRect">
            <a:avLst>
              <a:gd name="adj" fmla="val 9294"/>
            </a:avLst>
          </a:prstGeom>
          <a:noFill/>
          <a:ln w="9525">
            <a:solidFill>
              <a:schemeClr val="accent5">
                <a:lumMod val="40000"/>
                <a:lumOff val="60000"/>
                <a:alpha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3889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 analysis </a:t>
            </a:r>
            <a:r>
              <a:rPr lang="en-US" dirty="0"/>
              <a:t>starts from an idea about the system</a:t>
            </a:r>
          </a:p>
          <a:p>
            <a:pPr lvl="1"/>
            <a:r>
              <a:rPr lang="en-US" dirty="0"/>
              <a:t>Customers usually don't know what they need!</a:t>
            </a:r>
          </a:p>
          <a:p>
            <a:pPr lvl="1"/>
            <a:r>
              <a:rPr lang="en-US" dirty="0"/>
              <a:t>Requirements come roughly</a:t>
            </a:r>
          </a:p>
          <a:p>
            <a:pPr lvl="2"/>
            <a:r>
              <a:rPr lang="en-US" dirty="0"/>
              <a:t>Adjusted during the development</a:t>
            </a:r>
          </a:p>
          <a:p>
            <a:pPr lvl="1"/>
            <a:r>
              <a:rPr lang="en-US" dirty="0"/>
              <a:t>Requirements change constantly</a:t>
            </a:r>
          </a:p>
          <a:p>
            <a:r>
              <a:rPr lang="en-US" dirty="0"/>
              <a:t>The outcome is some requirements documentation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Requirements Specification </a:t>
            </a:r>
            <a:r>
              <a:rPr lang="en-US" dirty="0">
                <a:solidFill>
                  <a:schemeClr val="tx2"/>
                </a:solidFill>
              </a:rPr>
              <a:t>(SRS) / User Stories / UI prototype / informal system description /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Prototyping</a:t>
            </a:r>
            <a:r>
              <a:rPr lang="en-US" dirty="0"/>
              <a:t> is often used, especially for the user interface (UI)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Requirements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0459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hemeFGW">
  <a:themeElements>
    <a:clrScheme name="GreenwichVN">
      <a:dk1>
        <a:srgbClr val="000000"/>
      </a:dk1>
      <a:lt1>
        <a:srgbClr val="FFFFFF"/>
      </a:lt1>
      <a:dk2>
        <a:srgbClr val="3C4CA2"/>
      </a:dk2>
      <a:lt2>
        <a:srgbClr val="A8AD36"/>
      </a:lt2>
      <a:accent1>
        <a:srgbClr val="0082B5"/>
      </a:accent1>
      <a:accent2>
        <a:srgbClr val="F6D688"/>
      </a:accent2>
      <a:accent3>
        <a:srgbClr val="A5A5A5"/>
      </a:accent3>
      <a:accent4>
        <a:srgbClr val="F16221"/>
      </a:accent4>
      <a:accent5>
        <a:srgbClr val="775BA6"/>
      </a:accent5>
      <a:accent6>
        <a:srgbClr val="4DAE46"/>
      </a:accent6>
      <a:hlink>
        <a:srgbClr val="FBC73C"/>
      </a:hlink>
      <a:folHlink>
        <a:srgbClr val="742C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FGW" id="{C55AF8D7-8305-41B0-A413-13B67D4767C0}" vid="{6289834F-7378-4A1C-A113-3D8E4F3C991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ThemeFGW</Template>
  <TotalTime>0</TotalTime>
  <Words>2323</Words>
  <Application>Microsoft Office PowerPoint</Application>
  <PresentationFormat>Custom</PresentationFormat>
  <Paragraphs>510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Arial Black</vt:lpstr>
      <vt:lpstr>Calibri</vt:lpstr>
      <vt:lpstr>Consolas</vt:lpstr>
      <vt:lpstr>Corbel</vt:lpstr>
      <vt:lpstr>Play</vt:lpstr>
      <vt:lpstr>Times New Roman</vt:lpstr>
      <vt:lpstr>Trebuchet MS</vt:lpstr>
      <vt:lpstr>Verdana</vt:lpstr>
      <vt:lpstr>ThemeFGW</vt:lpstr>
      <vt:lpstr>Software Engineering Fundamentals</vt:lpstr>
      <vt:lpstr>Table of Contents</vt:lpstr>
      <vt:lpstr>Software Engineering</vt:lpstr>
      <vt:lpstr>What is Software Engineering?</vt:lpstr>
      <vt:lpstr>Software Engineering</vt:lpstr>
      <vt:lpstr>Software Development Activities</vt:lpstr>
      <vt:lpstr>Software Requirements</vt:lpstr>
      <vt:lpstr>Software Requirements</vt:lpstr>
      <vt:lpstr>Requirements Analysis</vt:lpstr>
      <vt:lpstr>Software Requirements Specification (SRS)</vt:lpstr>
      <vt:lpstr>Software Requirements</vt:lpstr>
      <vt:lpstr>Software Architecture and Software Design</vt:lpstr>
      <vt:lpstr>Software Architecture and Software Design</vt:lpstr>
      <vt:lpstr>System Architecture Diagram – Example</vt:lpstr>
      <vt:lpstr>Software Architecture Diagram – Example</vt:lpstr>
      <vt:lpstr>Client-Server Architecture </vt:lpstr>
      <vt:lpstr>Client-Server Architecture</vt:lpstr>
      <vt:lpstr>The Client-Server Model</vt:lpstr>
      <vt:lpstr>3-Tier / Multi-Tier  Architectures</vt:lpstr>
      <vt:lpstr>The 3-Tier Architecture</vt:lpstr>
      <vt:lpstr>The 3-Tier Architecture Model</vt:lpstr>
      <vt:lpstr>Typical Layers of the Middle Tier</vt:lpstr>
      <vt:lpstr>Multi-Tier Architecture</vt:lpstr>
      <vt:lpstr>MVC (Model - View - Controller) </vt:lpstr>
      <vt:lpstr>Model-View-Controller (MVC)</vt:lpstr>
      <vt:lpstr>MVC Architecture Blueprint</vt:lpstr>
      <vt:lpstr>MVC-Based Frameworks</vt:lpstr>
      <vt:lpstr>MVC and Multi-Tier Architecture</vt:lpstr>
      <vt:lpstr>Software Design</vt:lpstr>
      <vt:lpstr>Software Design Document (SDD)</vt:lpstr>
      <vt:lpstr>Software Construction</vt:lpstr>
      <vt:lpstr>Software Construction</vt:lpstr>
      <vt:lpstr>Writing the Code</vt:lpstr>
      <vt:lpstr>Testing the Code</vt:lpstr>
      <vt:lpstr>Debugging</vt:lpstr>
      <vt:lpstr>Software Integration</vt:lpstr>
      <vt:lpstr>Coding != Software Engineering</vt:lpstr>
      <vt:lpstr>Software Verification and Testing</vt:lpstr>
      <vt:lpstr>Software Verification</vt:lpstr>
      <vt:lpstr>Software Testing</vt:lpstr>
      <vt:lpstr>Software Testing Process</vt:lpstr>
      <vt:lpstr>Test Plan and Test Cases</vt:lpstr>
      <vt:lpstr>Software Project Management</vt:lpstr>
      <vt:lpstr>What is Project Management?</vt:lpstr>
      <vt:lpstr>What is Software Project Management?</vt:lpstr>
      <vt:lpstr>What is Project Plan?</vt:lpstr>
      <vt:lpstr>Project Plan – Example</vt:lpstr>
      <vt:lpstr>Software Solution stacks</vt:lpstr>
      <vt:lpstr>Web 1.0</vt:lpstr>
      <vt:lpstr>Client/Server Request/Response</vt:lpstr>
      <vt:lpstr>Moving Forward</vt:lpstr>
      <vt:lpstr>Dynamic Content</vt:lpstr>
      <vt:lpstr>Dynamic request/response</vt:lpstr>
      <vt:lpstr>Client/Server Request/Response</vt:lpstr>
      <vt:lpstr>Why are web apps important?</vt:lpstr>
      <vt:lpstr>A software (or solution) stack:  a set of components required  to make a complete platform</vt:lpstr>
      <vt:lpstr>Common Web Stacks</vt:lpstr>
      <vt:lpstr>Common Web Stacks</vt:lpstr>
      <vt:lpstr>PowerPoint Presentation</vt:lpstr>
      <vt:lpstr>PowerPoint Presentation</vt:lpstr>
      <vt:lpstr>Alternatives  Exist…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Fundamentals</dc:title>
  <dc:subject>C# Basics Course</dc:subject>
  <dc:creator/>
  <cp:keywords>software engineering, requirements, architecture, implementation, QA, methodologies, agile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2021-03-09T02:45:17Z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